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8" r:id="rId3"/>
    <p:sldId id="257" r:id="rId4"/>
    <p:sldId id="259" r:id="rId5"/>
    <p:sldId id="260" r:id="rId6"/>
    <p:sldId id="261" r:id="rId7"/>
    <p:sldId id="262" r:id="rId8"/>
    <p:sldId id="294" r:id="rId9"/>
    <p:sldId id="263" r:id="rId10"/>
    <p:sldId id="264" r:id="rId11"/>
    <p:sldId id="295" r:id="rId12"/>
    <p:sldId id="293" r:id="rId13"/>
    <p:sldId id="265" r:id="rId14"/>
    <p:sldId id="266" r:id="rId15"/>
    <p:sldId id="268" r:id="rId16"/>
    <p:sldId id="269" r:id="rId17"/>
    <p:sldId id="270" r:id="rId18"/>
    <p:sldId id="271" r:id="rId19"/>
    <p:sldId id="272" r:id="rId20"/>
    <p:sldId id="291" r:id="rId21"/>
    <p:sldId id="292" r:id="rId22"/>
    <p:sldId id="296" r:id="rId23"/>
    <p:sldId id="273" r:id="rId24"/>
    <p:sldId id="297" r:id="rId25"/>
    <p:sldId id="278" r:id="rId26"/>
    <p:sldId id="274" r:id="rId27"/>
    <p:sldId id="275" r:id="rId28"/>
    <p:sldId id="276" r:id="rId29"/>
    <p:sldId id="279" r:id="rId30"/>
    <p:sldId id="281" r:id="rId31"/>
    <p:sldId id="282" r:id="rId32"/>
    <p:sldId id="283" r:id="rId33"/>
    <p:sldId id="284" r:id="rId34"/>
    <p:sldId id="285" r:id="rId35"/>
    <p:sldId id="289" r:id="rId36"/>
    <p:sldId id="290" r:id="rId37"/>
    <p:sldId id="286" r:id="rId38"/>
    <p:sldId id="287" r:id="rId39"/>
    <p:sldId id="288" r:id="rId40"/>
    <p:sldId id="29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4E35C6-32A9-B048-B9E5-384E0A0895EC}" v="10" dt="2023-09-20T03:21:03.9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30"/>
    <p:restoredTop sz="94709"/>
  </p:normalViewPr>
  <p:slideViewPr>
    <p:cSldViewPr snapToGrid="0">
      <p:cViewPr varScale="1">
        <p:scale>
          <a:sx n="115" d="100"/>
          <a:sy n="115" d="100"/>
        </p:scale>
        <p:origin x="216"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James" userId="33028e77-481e-47a3-8575-06975be9529c" providerId="ADAL" clId="{E04B57DD-88D0-7A48-89A5-338DDA6133EB}"/>
    <pc:docChg chg="custSel modSld">
      <pc:chgData name="Long, James" userId="33028e77-481e-47a3-8575-06975be9529c" providerId="ADAL" clId="{E04B57DD-88D0-7A48-89A5-338DDA6133EB}" dt="2023-09-19T21:20:51.055" v="42" actId="20577"/>
      <pc:docMkLst>
        <pc:docMk/>
      </pc:docMkLst>
      <pc:sldChg chg="modSp">
        <pc:chgData name="Long, James" userId="33028e77-481e-47a3-8575-06975be9529c" providerId="ADAL" clId="{E04B57DD-88D0-7A48-89A5-338DDA6133EB}" dt="2023-09-19T21:08:06.573" v="27" actId="20577"/>
        <pc:sldMkLst>
          <pc:docMk/>
          <pc:sldMk cId="1764830977" sldId="263"/>
        </pc:sldMkLst>
        <pc:spChg chg="mod">
          <ac:chgData name="Long, James" userId="33028e77-481e-47a3-8575-06975be9529c" providerId="ADAL" clId="{E04B57DD-88D0-7A48-89A5-338DDA6133EB}" dt="2023-09-19T21:08:06.573" v="27" actId="20577"/>
          <ac:spMkLst>
            <pc:docMk/>
            <pc:sldMk cId="1764830977" sldId="263"/>
            <ac:spMk id="3" creationId="{BAEC32E5-75A0-5A2F-0F44-C7E7ACB56589}"/>
          </ac:spMkLst>
        </pc:spChg>
      </pc:sldChg>
      <pc:sldChg chg="modSp">
        <pc:chgData name="Long, James" userId="33028e77-481e-47a3-8575-06975be9529c" providerId="ADAL" clId="{E04B57DD-88D0-7A48-89A5-338DDA6133EB}" dt="2023-09-19T21:20:51.055" v="42" actId="20577"/>
        <pc:sldMkLst>
          <pc:docMk/>
          <pc:sldMk cId="2177284043" sldId="270"/>
        </pc:sldMkLst>
        <pc:spChg chg="mod">
          <ac:chgData name="Long, James" userId="33028e77-481e-47a3-8575-06975be9529c" providerId="ADAL" clId="{E04B57DD-88D0-7A48-89A5-338DDA6133EB}" dt="2023-09-19T21:20:51.055" v="42" actId="20577"/>
          <ac:spMkLst>
            <pc:docMk/>
            <pc:sldMk cId="2177284043" sldId="270"/>
            <ac:spMk id="6" creationId="{26771EA2-78D4-F19A-434C-68BBC9704D69}"/>
          </ac:spMkLst>
        </pc:spChg>
      </pc:sldChg>
    </pc:docChg>
  </pc:docChgLst>
  <pc:docChgLst>
    <pc:chgData name="Long, James" userId="33028e77-481e-47a3-8575-06975be9529c" providerId="ADAL" clId="{CF4E35C6-32A9-B048-B9E5-384E0A0895EC}"/>
    <pc:docChg chg="undo custSel addSld delSld modSld sldOrd">
      <pc:chgData name="Long, James" userId="33028e77-481e-47a3-8575-06975be9529c" providerId="ADAL" clId="{CF4E35C6-32A9-B048-B9E5-384E0A0895EC}" dt="2023-09-20T03:35:18.896" v="1114" actId="20577"/>
      <pc:docMkLst>
        <pc:docMk/>
      </pc:docMkLst>
      <pc:sldChg chg="delSp mod">
        <pc:chgData name="Long, James" userId="33028e77-481e-47a3-8575-06975be9529c" providerId="ADAL" clId="{CF4E35C6-32A9-B048-B9E5-384E0A0895EC}" dt="2023-09-20T03:25:35.606" v="1040" actId="478"/>
        <pc:sldMkLst>
          <pc:docMk/>
          <pc:sldMk cId="1449206969" sldId="257"/>
        </pc:sldMkLst>
        <pc:spChg chg="del">
          <ac:chgData name="Long, James" userId="33028e77-481e-47a3-8575-06975be9529c" providerId="ADAL" clId="{CF4E35C6-32A9-B048-B9E5-384E0A0895EC}" dt="2023-09-20T03:25:35.606" v="1040" actId="478"/>
          <ac:spMkLst>
            <pc:docMk/>
            <pc:sldMk cId="1449206969" sldId="257"/>
            <ac:spMk id="7" creationId="{9354A4D4-0061-4F00-D514-D798A71710AA}"/>
          </ac:spMkLst>
        </pc:spChg>
      </pc:sldChg>
      <pc:sldChg chg="modSp mod">
        <pc:chgData name="Long, James" userId="33028e77-481e-47a3-8575-06975be9529c" providerId="ADAL" clId="{CF4E35C6-32A9-B048-B9E5-384E0A0895EC}" dt="2023-09-19T22:31:17.737" v="167" actId="12"/>
        <pc:sldMkLst>
          <pc:docMk/>
          <pc:sldMk cId="4112499892" sldId="265"/>
        </pc:sldMkLst>
        <pc:spChg chg="mod">
          <ac:chgData name="Long, James" userId="33028e77-481e-47a3-8575-06975be9529c" providerId="ADAL" clId="{CF4E35C6-32A9-B048-B9E5-384E0A0895EC}" dt="2023-09-19T22:31:17.737" v="167" actId="12"/>
          <ac:spMkLst>
            <pc:docMk/>
            <pc:sldMk cId="4112499892" sldId="265"/>
            <ac:spMk id="3" creationId="{394BFB31-8D91-7538-1AA9-C18E034531C1}"/>
          </ac:spMkLst>
        </pc:spChg>
      </pc:sldChg>
      <pc:sldChg chg="del">
        <pc:chgData name="Long, James" userId="33028e77-481e-47a3-8575-06975be9529c" providerId="ADAL" clId="{CF4E35C6-32A9-B048-B9E5-384E0A0895EC}" dt="2023-09-19T22:31:40.908" v="168" actId="2696"/>
        <pc:sldMkLst>
          <pc:docMk/>
          <pc:sldMk cId="2866222005" sldId="267"/>
        </pc:sldMkLst>
      </pc:sldChg>
      <pc:sldChg chg="modSp mod">
        <pc:chgData name="Long, James" userId="33028e77-481e-47a3-8575-06975be9529c" providerId="ADAL" clId="{CF4E35C6-32A9-B048-B9E5-384E0A0895EC}" dt="2023-09-19T22:35:02.036" v="177"/>
        <pc:sldMkLst>
          <pc:docMk/>
          <pc:sldMk cId="1252146484" sldId="271"/>
        </pc:sldMkLst>
        <pc:spChg chg="mod">
          <ac:chgData name="Long, James" userId="33028e77-481e-47a3-8575-06975be9529c" providerId="ADAL" clId="{CF4E35C6-32A9-B048-B9E5-384E0A0895EC}" dt="2023-09-19T22:35:02.036" v="177"/>
          <ac:spMkLst>
            <pc:docMk/>
            <pc:sldMk cId="1252146484" sldId="271"/>
            <ac:spMk id="2" creationId="{E0E2E46A-8FD2-FD86-B7A1-0FD7526ACCC2}"/>
          </ac:spMkLst>
        </pc:spChg>
      </pc:sldChg>
      <pc:sldChg chg="delSp mod">
        <pc:chgData name="Long, James" userId="33028e77-481e-47a3-8575-06975be9529c" providerId="ADAL" clId="{CF4E35C6-32A9-B048-B9E5-384E0A0895EC}" dt="2023-09-19T22:38:05.685" v="321" actId="478"/>
        <pc:sldMkLst>
          <pc:docMk/>
          <pc:sldMk cId="2708112520" sldId="273"/>
        </pc:sldMkLst>
        <pc:picChg chg="del">
          <ac:chgData name="Long, James" userId="33028e77-481e-47a3-8575-06975be9529c" providerId="ADAL" clId="{CF4E35C6-32A9-B048-B9E5-384E0A0895EC}" dt="2023-09-19T22:38:05.685" v="321" actId="478"/>
          <ac:picMkLst>
            <pc:docMk/>
            <pc:sldMk cId="2708112520" sldId="273"/>
            <ac:picMk id="4" creationId="{E675FC71-4AF4-9314-45D4-FDA4567D601E}"/>
          </ac:picMkLst>
        </pc:picChg>
      </pc:sldChg>
      <pc:sldChg chg="addSp delSp modSp mod">
        <pc:chgData name="Long, James" userId="33028e77-481e-47a3-8575-06975be9529c" providerId="ADAL" clId="{CF4E35C6-32A9-B048-B9E5-384E0A0895EC}" dt="2023-09-20T03:29:01.591" v="1044" actId="14100"/>
        <pc:sldMkLst>
          <pc:docMk/>
          <pc:sldMk cId="4254380109" sldId="274"/>
        </pc:sldMkLst>
        <pc:picChg chg="add mod">
          <ac:chgData name="Long, James" userId="33028e77-481e-47a3-8575-06975be9529c" providerId="ADAL" clId="{CF4E35C6-32A9-B048-B9E5-384E0A0895EC}" dt="2023-09-20T03:29:01.591" v="1044" actId="14100"/>
          <ac:picMkLst>
            <pc:docMk/>
            <pc:sldMk cId="4254380109" sldId="274"/>
            <ac:picMk id="2" creationId="{2C2BB4D5-33A7-C43C-CCEF-AB02A0D86CA5}"/>
          </ac:picMkLst>
        </pc:picChg>
        <pc:picChg chg="del">
          <ac:chgData name="Long, James" userId="33028e77-481e-47a3-8575-06975be9529c" providerId="ADAL" clId="{CF4E35C6-32A9-B048-B9E5-384E0A0895EC}" dt="2023-09-19T22:43:53.481" v="391" actId="478"/>
          <ac:picMkLst>
            <pc:docMk/>
            <pc:sldMk cId="4254380109" sldId="274"/>
            <ac:picMk id="4" creationId="{28E028F6-5523-9152-24DA-217AAA1DD181}"/>
          </ac:picMkLst>
        </pc:picChg>
      </pc:sldChg>
      <pc:sldChg chg="modSp mod">
        <pc:chgData name="Long, James" userId="33028e77-481e-47a3-8575-06975be9529c" providerId="ADAL" clId="{CF4E35C6-32A9-B048-B9E5-384E0A0895EC}" dt="2023-09-19T22:44:53.129" v="400" actId="732"/>
        <pc:sldMkLst>
          <pc:docMk/>
          <pc:sldMk cId="3146346231" sldId="275"/>
        </pc:sldMkLst>
        <pc:picChg chg="mod modCrop">
          <ac:chgData name="Long, James" userId="33028e77-481e-47a3-8575-06975be9529c" providerId="ADAL" clId="{CF4E35C6-32A9-B048-B9E5-384E0A0895EC}" dt="2023-09-19T22:44:53.129" v="400" actId="732"/>
          <ac:picMkLst>
            <pc:docMk/>
            <pc:sldMk cId="3146346231" sldId="275"/>
            <ac:picMk id="4" creationId="{ABBF3F73-E249-D8CB-3FE2-AC0032C6BFAE}"/>
          </ac:picMkLst>
        </pc:picChg>
      </pc:sldChg>
      <pc:sldChg chg="modSp mod">
        <pc:chgData name="Long, James" userId="33028e77-481e-47a3-8575-06975be9529c" providerId="ADAL" clId="{CF4E35C6-32A9-B048-B9E5-384E0A0895EC}" dt="2023-09-19T22:46:03.594" v="403" actId="12"/>
        <pc:sldMkLst>
          <pc:docMk/>
          <pc:sldMk cId="2668125301" sldId="276"/>
        </pc:sldMkLst>
        <pc:spChg chg="mod">
          <ac:chgData name="Long, James" userId="33028e77-481e-47a3-8575-06975be9529c" providerId="ADAL" clId="{CF4E35C6-32A9-B048-B9E5-384E0A0895EC}" dt="2023-09-19T22:46:03.594" v="403" actId="12"/>
          <ac:spMkLst>
            <pc:docMk/>
            <pc:sldMk cId="2668125301" sldId="276"/>
            <ac:spMk id="3" creationId="{A97BC037-02A3-A8DB-D1EA-F51CBDFA5834}"/>
          </ac:spMkLst>
        </pc:spChg>
      </pc:sldChg>
      <pc:sldChg chg="addSp delSp modSp mod ord">
        <pc:chgData name="Long, James" userId="33028e77-481e-47a3-8575-06975be9529c" providerId="ADAL" clId="{CF4E35C6-32A9-B048-B9E5-384E0A0895EC}" dt="2023-09-20T03:28:44.108" v="1043" actId="1076"/>
        <pc:sldMkLst>
          <pc:docMk/>
          <pc:sldMk cId="534097277" sldId="278"/>
        </pc:sldMkLst>
        <pc:picChg chg="del">
          <ac:chgData name="Long, James" userId="33028e77-481e-47a3-8575-06975be9529c" providerId="ADAL" clId="{CF4E35C6-32A9-B048-B9E5-384E0A0895EC}" dt="2023-09-19T22:38:10.060" v="322" actId="478"/>
          <ac:picMkLst>
            <pc:docMk/>
            <pc:sldMk cId="534097277" sldId="278"/>
            <ac:picMk id="2" creationId="{37487B89-59C5-4E5A-E803-8A2027CB5BD4}"/>
          </ac:picMkLst>
        </pc:picChg>
        <pc:picChg chg="add mod">
          <ac:chgData name="Long, James" userId="33028e77-481e-47a3-8575-06975be9529c" providerId="ADAL" clId="{CF4E35C6-32A9-B048-B9E5-384E0A0895EC}" dt="2023-09-20T03:28:44.108" v="1043" actId="1076"/>
          <ac:picMkLst>
            <pc:docMk/>
            <pc:sldMk cId="534097277" sldId="278"/>
            <ac:picMk id="3" creationId="{AB5BDF56-6529-7849-0CD2-DE89E3880E88}"/>
          </ac:picMkLst>
        </pc:picChg>
      </pc:sldChg>
      <pc:sldChg chg="modSp mod">
        <pc:chgData name="Long, James" userId="33028e77-481e-47a3-8575-06975be9529c" providerId="ADAL" clId="{CF4E35C6-32A9-B048-B9E5-384E0A0895EC}" dt="2023-09-19T22:46:23.925" v="431" actId="20577"/>
        <pc:sldMkLst>
          <pc:docMk/>
          <pc:sldMk cId="4080806537" sldId="279"/>
        </pc:sldMkLst>
        <pc:spChg chg="mod">
          <ac:chgData name="Long, James" userId="33028e77-481e-47a3-8575-06975be9529c" providerId="ADAL" clId="{CF4E35C6-32A9-B048-B9E5-384E0A0895EC}" dt="2023-09-19T22:46:23.925" v="431" actId="20577"/>
          <ac:spMkLst>
            <pc:docMk/>
            <pc:sldMk cId="4080806537" sldId="279"/>
            <ac:spMk id="2" creationId="{C150AE24-BB17-8334-C6E7-B34F15C100DE}"/>
          </ac:spMkLst>
        </pc:spChg>
      </pc:sldChg>
      <pc:sldChg chg="modSp mod">
        <pc:chgData name="Long, James" userId="33028e77-481e-47a3-8575-06975be9529c" providerId="ADAL" clId="{CF4E35C6-32A9-B048-B9E5-384E0A0895EC}" dt="2023-09-19T22:48:09.145" v="442" actId="27636"/>
        <pc:sldMkLst>
          <pc:docMk/>
          <pc:sldMk cId="3754538587" sldId="282"/>
        </pc:sldMkLst>
        <pc:spChg chg="mod">
          <ac:chgData name="Long, James" userId="33028e77-481e-47a3-8575-06975be9529c" providerId="ADAL" clId="{CF4E35C6-32A9-B048-B9E5-384E0A0895EC}" dt="2023-09-19T22:48:09.145" v="442" actId="27636"/>
          <ac:spMkLst>
            <pc:docMk/>
            <pc:sldMk cId="3754538587" sldId="282"/>
            <ac:spMk id="2" creationId="{93B49FA0-982C-58AB-365B-226F2002DB3D}"/>
          </ac:spMkLst>
        </pc:spChg>
      </pc:sldChg>
      <pc:sldChg chg="modSp mod">
        <pc:chgData name="Long, James" userId="33028e77-481e-47a3-8575-06975be9529c" providerId="ADAL" clId="{CF4E35C6-32A9-B048-B9E5-384E0A0895EC}" dt="2023-09-20T03:15:18.109" v="937" actId="20577"/>
        <pc:sldMkLst>
          <pc:docMk/>
          <pc:sldMk cId="3432378424" sldId="287"/>
        </pc:sldMkLst>
        <pc:spChg chg="mod">
          <ac:chgData name="Long, James" userId="33028e77-481e-47a3-8575-06975be9529c" providerId="ADAL" clId="{CF4E35C6-32A9-B048-B9E5-384E0A0895EC}" dt="2023-09-20T03:15:18.109" v="937" actId="20577"/>
          <ac:spMkLst>
            <pc:docMk/>
            <pc:sldMk cId="3432378424" sldId="287"/>
            <ac:spMk id="2" creationId="{C1A2FFA2-E540-111B-02BC-15BFBFF0EFFA}"/>
          </ac:spMkLst>
        </pc:spChg>
      </pc:sldChg>
      <pc:sldChg chg="modSp mod">
        <pc:chgData name="Long, James" userId="33028e77-481e-47a3-8575-06975be9529c" providerId="ADAL" clId="{CF4E35C6-32A9-B048-B9E5-384E0A0895EC}" dt="2023-09-20T03:35:18.896" v="1114" actId="20577"/>
        <pc:sldMkLst>
          <pc:docMk/>
          <pc:sldMk cId="3012342024" sldId="288"/>
        </pc:sldMkLst>
        <pc:spChg chg="mod">
          <ac:chgData name="Long, James" userId="33028e77-481e-47a3-8575-06975be9529c" providerId="ADAL" clId="{CF4E35C6-32A9-B048-B9E5-384E0A0895EC}" dt="2023-09-20T03:10:16.236" v="525" actId="20577"/>
          <ac:spMkLst>
            <pc:docMk/>
            <pc:sldMk cId="3012342024" sldId="288"/>
            <ac:spMk id="2" creationId="{174A44C2-5447-7A3E-E4CE-A64C4CDE911A}"/>
          </ac:spMkLst>
        </pc:spChg>
        <pc:spChg chg="mod">
          <ac:chgData name="Long, James" userId="33028e77-481e-47a3-8575-06975be9529c" providerId="ADAL" clId="{CF4E35C6-32A9-B048-B9E5-384E0A0895EC}" dt="2023-09-20T03:35:18.896" v="1114" actId="20577"/>
          <ac:spMkLst>
            <pc:docMk/>
            <pc:sldMk cId="3012342024" sldId="288"/>
            <ac:spMk id="3" creationId="{65547F48-45CA-A731-476F-FDEBEB5F16ED}"/>
          </ac:spMkLst>
        </pc:spChg>
      </pc:sldChg>
      <pc:sldChg chg="delSp modSp mod">
        <pc:chgData name="Long, James" userId="33028e77-481e-47a3-8575-06975be9529c" providerId="ADAL" clId="{CF4E35C6-32A9-B048-B9E5-384E0A0895EC}" dt="2023-09-19T22:36:27.992" v="317" actId="27636"/>
        <pc:sldMkLst>
          <pc:docMk/>
          <pc:sldMk cId="1544403512" sldId="292"/>
        </pc:sldMkLst>
        <pc:spChg chg="mod">
          <ac:chgData name="Long, James" userId="33028e77-481e-47a3-8575-06975be9529c" providerId="ADAL" clId="{CF4E35C6-32A9-B048-B9E5-384E0A0895EC}" dt="2023-09-19T22:36:27.992" v="317" actId="27636"/>
          <ac:spMkLst>
            <pc:docMk/>
            <pc:sldMk cId="1544403512" sldId="292"/>
            <ac:spMk id="2" creationId="{7AEF96E2-0FFD-A04A-3DFB-44F3F4C05591}"/>
          </ac:spMkLst>
        </pc:spChg>
        <pc:spChg chg="del">
          <ac:chgData name="Long, James" userId="33028e77-481e-47a3-8575-06975be9529c" providerId="ADAL" clId="{CF4E35C6-32A9-B048-B9E5-384E0A0895EC}" dt="2023-09-19T22:35:33.826" v="179" actId="478"/>
          <ac:spMkLst>
            <pc:docMk/>
            <pc:sldMk cId="1544403512" sldId="292"/>
            <ac:spMk id="3" creationId="{C6404EC9-C7F3-A9BC-2920-675FCFE68584}"/>
          </ac:spMkLst>
        </pc:spChg>
      </pc:sldChg>
      <pc:sldChg chg="addSp delSp modSp new mod">
        <pc:chgData name="Long, James" userId="33028e77-481e-47a3-8575-06975be9529c" providerId="ADAL" clId="{CF4E35C6-32A9-B048-B9E5-384E0A0895EC}" dt="2023-09-19T22:23:42.252" v="32" actId="20577"/>
        <pc:sldMkLst>
          <pc:docMk/>
          <pc:sldMk cId="2236636559" sldId="294"/>
        </pc:sldMkLst>
        <pc:spChg chg="mod">
          <ac:chgData name="Long, James" userId="33028e77-481e-47a3-8575-06975be9529c" providerId="ADAL" clId="{CF4E35C6-32A9-B048-B9E5-384E0A0895EC}" dt="2023-09-19T22:23:42.252" v="32" actId="20577"/>
          <ac:spMkLst>
            <pc:docMk/>
            <pc:sldMk cId="2236636559" sldId="294"/>
            <ac:spMk id="2" creationId="{F5F52683-2FB2-6CD6-E734-76344142876A}"/>
          </ac:spMkLst>
        </pc:spChg>
        <pc:spChg chg="del mod">
          <ac:chgData name="Long, James" userId="33028e77-481e-47a3-8575-06975be9529c" providerId="ADAL" clId="{CF4E35C6-32A9-B048-B9E5-384E0A0895EC}" dt="2023-09-19T22:22:49.767" v="18" actId="478"/>
          <ac:spMkLst>
            <pc:docMk/>
            <pc:sldMk cId="2236636559" sldId="294"/>
            <ac:spMk id="3" creationId="{B58AA3A5-E74A-E3E2-F225-9A43B0612C97}"/>
          </ac:spMkLst>
        </pc:spChg>
        <pc:spChg chg="add del mod">
          <ac:chgData name="Long, James" userId="33028e77-481e-47a3-8575-06975be9529c" providerId="ADAL" clId="{CF4E35C6-32A9-B048-B9E5-384E0A0895EC}" dt="2023-09-19T22:22:51.515" v="19" actId="478"/>
          <ac:spMkLst>
            <pc:docMk/>
            <pc:sldMk cId="2236636559" sldId="294"/>
            <ac:spMk id="5" creationId="{CE5DD149-8208-A53A-297C-DCE3FD145964}"/>
          </ac:spMkLst>
        </pc:spChg>
        <pc:picChg chg="add del mod">
          <ac:chgData name="Long, James" userId="33028e77-481e-47a3-8575-06975be9529c" providerId="ADAL" clId="{CF4E35C6-32A9-B048-B9E5-384E0A0895EC}" dt="2023-09-19T22:23:10.572" v="21" actId="478"/>
          <ac:picMkLst>
            <pc:docMk/>
            <pc:sldMk cId="2236636559" sldId="294"/>
            <ac:picMk id="7" creationId="{E1B561AD-EFF7-8B03-7B19-04109E71211D}"/>
          </ac:picMkLst>
        </pc:picChg>
        <pc:picChg chg="add mod">
          <ac:chgData name="Long, James" userId="33028e77-481e-47a3-8575-06975be9529c" providerId="ADAL" clId="{CF4E35C6-32A9-B048-B9E5-384E0A0895EC}" dt="2023-09-19T22:23:29.064" v="26" actId="14100"/>
          <ac:picMkLst>
            <pc:docMk/>
            <pc:sldMk cId="2236636559" sldId="294"/>
            <ac:picMk id="9" creationId="{CD84641F-C98E-FD1C-A092-E8EF0C7912B1}"/>
          </ac:picMkLst>
        </pc:picChg>
      </pc:sldChg>
      <pc:sldChg chg="addSp delSp modSp new mod">
        <pc:chgData name="Long, James" userId="33028e77-481e-47a3-8575-06975be9529c" providerId="ADAL" clId="{CF4E35C6-32A9-B048-B9E5-384E0A0895EC}" dt="2023-09-19T22:29:40.962" v="105" actId="1076"/>
        <pc:sldMkLst>
          <pc:docMk/>
          <pc:sldMk cId="3140062710" sldId="295"/>
        </pc:sldMkLst>
        <pc:spChg chg="del mod">
          <ac:chgData name="Long, James" userId="33028e77-481e-47a3-8575-06975be9529c" providerId="ADAL" clId="{CF4E35C6-32A9-B048-B9E5-384E0A0895EC}" dt="2023-09-19T22:29:22.113" v="99" actId="478"/>
          <ac:spMkLst>
            <pc:docMk/>
            <pc:sldMk cId="3140062710" sldId="295"/>
            <ac:spMk id="2" creationId="{CA27A46B-B928-AAFD-B396-46F197F1FAA0}"/>
          </ac:spMkLst>
        </pc:spChg>
        <pc:spChg chg="del mod">
          <ac:chgData name="Long, James" userId="33028e77-481e-47a3-8575-06975be9529c" providerId="ADAL" clId="{CF4E35C6-32A9-B048-B9E5-384E0A0895EC}" dt="2023-09-19T22:29:19.487" v="98" actId="478"/>
          <ac:spMkLst>
            <pc:docMk/>
            <pc:sldMk cId="3140062710" sldId="295"/>
            <ac:spMk id="3" creationId="{10E7DE03-65F9-BEB3-F553-73D61E163A4B}"/>
          </ac:spMkLst>
        </pc:spChg>
        <pc:spChg chg="add del mod">
          <ac:chgData name="Long, James" userId="33028e77-481e-47a3-8575-06975be9529c" providerId="ADAL" clId="{CF4E35C6-32A9-B048-B9E5-384E0A0895EC}" dt="2023-09-19T22:29:26.226" v="100" actId="478"/>
          <ac:spMkLst>
            <pc:docMk/>
            <pc:sldMk cId="3140062710" sldId="295"/>
            <ac:spMk id="5" creationId="{09CE16C6-EA05-8AD5-3BF0-52A541BE5F07}"/>
          </ac:spMkLst>
        </pc:spChg>
        <pc:spChg chg="add del mod">
          <ac:chgData name="Long, James" userId="33028e77-481e-47a3-8575-06975be9529c" providerId="ADAL" clId="{CF4E35C6-32A9-B048-B9E5-384E0A0895EC}" dt="2023-09-19T22:29:28.216" v="101" actId="478"/>
          <ac:spMkLst>
            <pc:docMk/>
            <pc:sldMk cId="3140062710" sldId="295"/>
            <ac:spMk id="7" creationId="{E8180A9C-2E75-51C1-DF21-4E8D8D8BF624}"/>
          </ac:spMkLst>
        </pc:spChg>
        <pc:picChg chg="add mod">
          <ac:chgData name="Long, James" userId="33028e77-481e-47a3-8575-06975be9529c" providerId="ADAL" clId="{CF4E35C6-32A9-B048-B9E5-384E0A0895EC}" dt="2023-09-19T22:29:40.962" v="105" actId="1076"/>
          <ac:picMkLst>
            <pc:docMk/>
            <pc:sldMk cId="3140062710" sldId="295"/>
            <ac:picMk id="8" creationId="{F4080E9F-266F-5CDF-115C-14552B547DC6}"/>
          </ac:picMkLst>
        </pc:picChg>
      </pc:sldChg>
      <pc:sldChg chg="delSp modSp add mod">
        <pc:chgData name="Long, James" userId="33028e77-481e-47a3-8575-06975be9529c" providerId="ADAL" clId="{CF4E35C6-32A9-B048-B9E5-384E0A0895EC}" dt="2023-09-19T22:36:46.446" v="320" actId="14100"/>
        <pc:sldMkLst>
          <pc:docMk/>
          <pc:sldMk cId="3434118503" sldId="296"/>
        </pc:sldMkLst>
        <pc:spChg chg="mod">
          <ac:chgData name="Long, James" userId="33028e77-481e-47a3-8575-06975be9529c" providerId="ADAL" clId="{CF4E35C6-32A9-B048-B9E5-384E0A0895EC}" dt="2023-09-19T22:36:46.446" v="320" actId="14100"/>
          <ac:spMkLst>
            <pc:docMk/>
            <pc:sldMk cId="3434118503" sldId="296"/>
            <ac:spMk id="2" creationId="{7AEF96E2-0FFD-A04A-3DFB-44F3F4C05591}"/>
          </ac:spMkLst>
        </pc:spChg>
        <pc:spChg chg="del mod">
          <ac:chgData name="Long, James" userId="33028e77-481e-47a3-8575-06975be9529c" providerId="ADAL" clId="{CF4E35C6-32A9-B048-B9E5-384E0A0895EC}" dt="2023-09-19T22:36:44.191" v="319" actId="478"/>
          <ac:spMkLst>
            <pc:docMk/>
            <pc:sldMk cId="3434118503" sldId="296"/>
            <ac:spMk id="3" creationId="{C6404EC9-C7F3-A9BC-2920-675FCFE68584}"/>
          </ac:spMkLst>
        </pc:spChg>
      </pc:sldChg>
      <pc:sldChg chg="addSp modSp add mod">
        <pc:chgData name="Long, James" userId="33028e77-481e-47a3-8575-06975be9529c" providerId="ADAL" clId="{CF4E35C6-32A9-B048-B9E5-384E0A0895EC}" dt="2023-09-19T22:42:25.048" v="390" actId="1076"/>
        <pc:sldMkLst>
          <pc:docMk/>
          <pc:sldMk cId="3406637656" sldId="297"/>
        </pc:sldMkLst>
        <pc:spChg chg="mod">
          <ac:chgData name="Long, James" userId="33028e77-481e-47a3-8575-06975be9529c" providerId="ADAL" clId="{CF4E35C6-32A9-B048-B9E5-384E0A0895EC}" dt="2023-09-19T22:41:24.417" v="386" actId="20577"/>
          <ac:spMkLst>
            <pc:docMk/>
            <pc:sldMk cId="3406637656" sldId="297"/>
            <ac:spMk id="2" creationId="{317DAF3D-54D3-6773-A655-A14A17ED09A4}"/>
          </ac:spMkLst>
        </pc:spChg>
        <pc:picChg chg="add mod">
          <ac:chgData name="Long, James" userId="33028e77-481e-47a3-8575-06975be9529c" providerId="ADAL" clId="{CF4E35C6-32A9-B048-B9E5-384E0A0895EC}" dt="2023-09-19T22:42:25.048" v="390" actId="1076"/>
          <ac:picMkLst>
            <pc:docMk/>
            <pc:sldMk cId="3406637656" sldId="297"/>
            <ac:picMk id="3" creationId="{0A3ACF42-DA48-9A96-C774-5FA6A14589A4}"/>
          </ac:picMkLst>
        </pc:picChg>
      </pc:sldChg>
      <pc:sldChg chg="addSp delSp modSp new mod">
        <pc:chgData name="Long, James" userId="33028e77-481e-47a3-8575-06975be9529c" providerId="ADAL" clId="{CF4E35C6-32A9-B048-B9E5-384E0A0895EC}" dt="2023-09-20T03:31:48.497" v="1050" actId="1076"/>
        <pc:sldMkLst>
          <pc:docMk/>
          <pc:sldMk cId="3464263894" sldId="298"/>
        </pc:sldMkLst>
        <pc:spChg chg="del">
          <ac:chgData name="Long, James" userId="33028e77-481e-47a3-8575-06975be9529c" providerId="ADAL" clId="{CF4E35C6-32A9-B048-B9E5-384E0A0895EC}" dt="2023-09-20T03:20:35.130" v="939"/>
          <ac:spMkLst>
            <pc:docMk/>
            <pc:sldMk cId="3464263894" sldId="298"/>
            <ac:spMk id="3" creationId="{9E566ACC-FC01-BF09-B6FD-7F376303EEEC}"/>
          </ac:spMkLst>
        </pc:spChg>
        <pc:spChg chg="add mod">
          <ac:chgData name="Long, James" userId="33028e77-481e-47a3-8575-06975be9529c" providerId="ADAL" clId="{CF4E35C6-32A9-B048-B9E5-384E0A0895EC}" dt="2023-09-20T03:30:56.998" v="1049" actId="20577"/>
          <ac:spMkLst>
            <pc:docMk/>
            <pc:sldMk cId="3464263894" sldId="298"/>
            <ac:spMk id="5" creationId="{0A560BF5-4A6A-FF8A-1CCE-49F03FDAB91F}"/>
          </ac:spMkLst>
        </pc:spChg>
        <pc:picChg chg="add mod">
          <ac:chgData name="Long, James" userId="33028e77-481e-47a3-8575-06975be9529c" providerId="ADAL" clId="{CF4E35C6-32A9-B048-B9E5-384E0A0895EC}" dt="2023-09-20T03:31:48.497" v="1050" actId="1076"/>
          <ac:picMkLst>
            <pc:docMk/>
            <pc:sldMk cId="3464263894" sldId="298"/>
            <ac:picMk id="4" creationId="{230B783E-ACF0-ED57-FCB0-33FFA2B50D7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926CAA-7844-604B-AB36-6AFEBE2E40D6}"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lang="en-US"/>
        </a:p>
      </dgm:t>
    </dgm:pt>
    <dgm:pt modelId="{5E7C1DC9-E41A-0947-A65B-D8F207DA9015}">
      <dgm:prSet phldrT="[Text]"/>
      <dgm:spPr/>
      <dgm:t>
        <a:bodyPr/>
        <a:lstStyle/>
        <a:p>
          <a:r>
            <a:rPr lang="en-US" dirty="0"/>
            <a:t>Board of Directors</a:t>
          </a:r>
        </a:p>
      </dgm:t>
    </dgm:pt>
    <dgm:pt modelId="{201F9130-FF31-1C41-AD5B-D096727601F8}" type="parTrans" cxnId="{A506D6EC-073A-B847-8C61-1D290A88740F}">
      <dgm:prSet/>
      <dgm:spPr/>
      <dgm:t>
        <a:bodyPr/>
        <a:lstStyle/>
        <a:p>
          <a:endParaRPr lang="en-US"/>
        </a:p>
      </dgm:t>
    </dgm:pt>
    <dgm:pt modelId="{E61C100F-A1B2-3D45-9E1E-24B2A9ECA457}" type="sibTrans" cxnId="{A506D6EC-073A-B847-8C61-1D290A88740F}">
      <dgm:prSet/>
      <dgm:spPr/>
      <dgm:t>
        <a:bodyPr/>
        <a:lstStyle/>
        <a:p>
          <a:endParaRPr lang="en-US"/>
        </a:p>
      </dgm:t>
    </dgm:pt>
    <dgm:pt modelId="{6F0099B6-D810-794E-9D76-F5CE0983CDDA}">
      <dgm:prSet phldrT="[Text]"/>
      <dgm:spPr/>
      <dgm:t>
        <a:bodyPr/>
        <a:lstStyle/>
        <a:p>
          <a:r>
            <a:rPr lang="en-US" dirty="0"/>
            <a:t>Executive Management</a:t>
          </a:r>
        </a:p>
      </dgm:t>
    </dgm:pt>
    <dgm:pt modelId="{1EE3C08B-0CD2-3343-8468-2BC95D7CB5FD}" type="parTrans" cxnId="{0238FA0D-ADF8-874B-A3D3-624A0EBDC5F2}">
      <dgm:prSet/>
      <dgm:spPr/>
      <dgm:t>
        <a:bodyPr/>
        <a:lstStyle/>
        <a:p>
          <a:endParaRPr lang="en-US"/>
        </a:p>
      </dgm:t>
    </dgm:pt>
    <dgm:pt modelId="{DCC8E995-8118-764C-8058-763BD67BD00B}" type="sibTrans" cxnId="{0238FA0D-ADF8-874B-A3D3-624A0EBDC5F2}">
      <dgm:prSet/>
      <dgm:spPr/>
      <dgm:t>
        <a:bodyPr/>
        <a:lstStyle/>
        <a:p>
          <a:endParaRPr lang="en-US"/>
        </a:p>
      </dgm:t>
    </dgm:pt>
    <dgm:pt modelId="{856D7DBE-E3DA-C845-A988-F4CA22C1B5A4}">
      <dgm:prSet phldrT="[Text]"/>
      <dgm:spPr/>
      <dgm:t>
        <a:bodyPr/>
        <a:lstStyle/>
        <a:p>
          <a:r>
            <a:rPr lang="en-US" dirty="0"/>
            <a:t>Department Heads</a:t>
          </a:r>
        </a:p>
      </dgm:t>
    </dgm:pt>
    <dgm:pt modelId="{14B1EC67-78B4-3245-96DE-E0DDC0F35B35}" type="parTrans" cxnId="{AB53E8A6-0BA3-2A42-9EAD-99E8EA653C23}">
      <dgm:prSet/>
      <dgm:spPr/>
      <dgm:t>
        <a:bodyPr/>
        <a:lstStyle/>
        <a:p>
          <a:endParaRPr lang="en-US"/>
        </a:p>
      </dgm:t>
    </dgm:pt>
    <dgm:pt modelId="{7C6394F4-ADBF-644D-9F9F-89C2BE4C328D}" type="sibTrans" cxnId="{AB53E8A6-0BA3-2A42-9EAD-99E8EA653C23}">
      <dgm:prSet/>
      <dgm:spPr/>
      <dgm:t>
        <a:bodyPr/>
        <a:lstStyle/>
        <a:p>
          <a:endParaRPr lang="en-US"/>
        </a:p>
      </dgm:t>
    </dgm:pt>
    <dgm:pt modelId="{BFBF1E69-091E-334D-ADBF-7EC661597A34}">
      <dgm:prSet phldrT="[Text]"/>
      <dgm:spPr/>
      <dgm:t>
        <a:bodyPr/>
        <a:lstStyle/>
        <a:p>
          <a:r>
            <a:rPr lang="en-US" dirty="0"/>
            <a:t>Team Leads</a:t>
          </a:r>
        </a:p>
      </dgm:t>
    </dgm:pt>
    <dgm:pt modelId="{E8BC091A-6741-7A4D-A65E-D6F9358D300C}" type="parTrans" cxnId="{0A59CB8C-88B9-A744-8692-A1959C1FA91F}">
      <dgm:prSet/>
      <dgm:spPr/>
      <dgm:t>
        <a:bodyPr/>
        <a:lstStyle/>
        <a:p>
          <a:endParaRPr lang="en-US"/>
        </a:p>
      </dgm:t>
    </dgm:pt>
    <dgm:pt modelId="{CD48206A-C42D-8649-97A7-B45BE4774645}" type="sibTrans" cxnId="{0A59CB8C-88B9-A744-8692-A1959C1FA91F}">
      <dgm:prSet/>
      <dgm:spPr/>
      <dgm:t>
        <a:bodyPr/>
        <a:lstStyle/>
        <a:p>
          <a:endParaRPr lang="en-US"/>
        </a:p>
      </dgm:t>
    </dgm:pt>
    <dgm:pt modelId="{C00DDD9D-A453-C44F-81EE-4E81A1A15708}">
      <dgm:prSet phldrT="[Text]"/>
      <dgm:spPr/>
      <dgm:t>
        <a:bodyPr/>
        <a:lstStyle/>
        <a:p>
          <a:r>
            <a:rPr lang="en-US" dirty="0"/>
            <a:t>Team Contributors</a:t>
          </a:r>
        </a:p>
      </dgm:t>
    </dgm:pt>
    <dgm:pt modelId="{7A6AB14A-578D-C544-9111-0ADCA94FD1F5}" type="parTrans" cxnId="{BB84C0BB-10D1-E544-A460-C500E2ECD368}">
      <dgm:prSet/>
      <dgm:spPr/>
      <dgm:t>
        <a:bodyPr/>
        <a:lstStyle/>
        <a:p>
          <a:endParaRPr lang="en-US"/>
        </a:p>
      </dgm:t>
    </dgm:pt>
    <dgm:pt modelId="{B1429331-694A-7B44-A109-5BB18AD61E6F}" type="sibTrans" cxnId="{BB84C0BB-10D1-E544-A460-C500E2ECD368}">
      <dgm:prSet/>
      <dgm:spPr/>
      <dgm:t>
        <a:bodyPr/>
        <a:lstStyle/>
        <a:p>
          <a:endParaRPr lang="en-US"/>
        </a:p>
      </dgm:t>
    </dgm:pt>
    <dgm:pt modelId="{D98E1781-4CAC-344B-B2E2-48825553CB00}" type="pres">
      <dgm:prSet presAssocID="{F3926CAA-7844-604B-AB36-6AFEBE2E40D6}" presName="linearFlow" presStyleCnt="0">
        <dgm:presLayoutVars>
          <dgm:resizeHandles val="exact"/>
        </dgm:presLayoutVars>
      </dgm:prSet>
      <dgm:spPr/>
    </dgm:pt>
    <dgm:pt modelId="{40AE52BD-3E5A-FF4C-A41F-A64C19000735}" type="pres">
      <dgm:prSet presAssocID="{5E7C1DC9-E41A-0947-A65B-D8F207DA9015}" presName="node" presStyleLbl="node1" presStyleIdx="0" presStyleCnt="5" custScaleX="204412">
        <dgm:presLayoutVars>
          <dgm:bulletEnabled val="1"/>
        </dgm:presLayoutVars>
      </dgm:prSet>
      <dgm:spPr/>
    </dgm:pt>
    <dgm:pt modelId="{C2D2CCED-3CBC-C542-9C7D-70BEA37B2C8C}" type="pres">
      <dgm:prSet presAssocID="{E61C100F-A1B2-3D45-9E1E-24B2A9ECA457}" presName="sibTrans" presStyleLbl="sibTrans2D1" presStyleIdx="0" presStyleCnt="4"/>
      <dgm:spPr/>
    </dgm:pt>
    <dgm:pt modelId="{F971DA16-1D61-6048-84F1-3091F5392A46}" type="pres">
      <dgm:prSet presAssocID="{E61C100F-A1B2-3D45-9E1E-24B2A9ECA457}" presName="connectorText" presStyleLbl="sibTrans2D1" presStyleIdx="0" presStyleCnt="4"/>
      <dgm:spPr/>
    </dgm:pt>
    <dgm:pt modelId="{9E9846AA-4E8C-3747-BB32-43CE54558B32}" type="pres">
      <dgm:prSet presAssocID="{6F0099B6-D810-794E-9D76-F5CE0983CDDA}" presName="node" presStyleLbl="node1" presStyleIdx="1" presStyleCnt="5" custScaleX="206946">
        <dgm:presLayoutVars>
          <dgm:bulletEnabled val="1"/>
        </dgm:presLayoutVars>
      </dgm:prSet>
      <dgm:spPr/>
    </dgm:pt>
    <dgm:pt modelId="{70FB4457-AC76-454A-B6F2-CC58909A805D}" type="pres">
      <dgm:prSet presAssocID="{DCC8E995-8118-764C-8058-763BD67BD00B}" presName="sibTrans" presStyleLbl="sibTrans2D1" presStyleIdx="1" presStyleCnt="4"/>
      <dgm:spPr/>
    </dgm:pt>
    <dgm:pt modelId="{F8E540AD-CDA6-7644-B060-322308FE5462}" type="pres">
      <dgm:prSet presAssocID="{DCC8E995-8118-764C-8058-763BD67BD00B}" presName="connectorText" presStyleLbl="sibTrans2D1" presStyleIdx="1" presStyleCnt="4"/>
      <dgm:spPr/>
    </dgm:pt>
    <dgm:pt modelId="{2C069D85-1785-EB4D-9425-53EA916C06BD}" type="pres">
      <dgm:prSet presAssocID="{856D7DBE-E3DA-C845-A988-F4CA22C1B5A4}" presName="node" presStyleLbl="node1" presStyleIdx="2" presStyleCnt="5" custScaleX="212014">
        <dgm:presLayoutVars>
          <dgm:bulletEnabled val="1"/>
        </dgm:presLayoutVars>
      </dgm:prSet>
      <dgm:spPr/>
    </dgm:pt>
    <dgm:pt modelId="{CB7223A4-F5CA-9B4A-BD82-3C0CF50BBC1E}" type="pres">
      <dgm:prSet presAssocID="{7C6394F4-ADBF-644D-9F9F-89C2BE4C328D}" presName="sibTrans" presStyleLbl="sibTrans2D1" presStyleIdx="2" presStyleCnt="4"/>
      <dgm:spPr/>
    </dgm:pt>
    <dgm:pt modelId="{8B962DD5-F42A-9845-A941-1CB72A56C809}" type="pres">
      <dgm:prSet presAssocID="{7C6394F4-ADBF-644D-9F9F-89C2BE4C328D}" presName="connectorText" presStyleLbl="sibTrans2D1" presStyleIdx="2" presStyleCnt="4"/>
      <dgm:spPr/>
    </dgm:pt>
    <dgm:pt modelId="{A7BD5A97-3D92-5B49-8F9C-1FE95FA45952}" type="pres">
      <dgm:prSet presAssocID="{BFBF1E69-091E-334D-ADBF-7EC661597A34}" presName="node" presStyleLbl="node1" presStyleIdx="3" presStyleCnt="5" custScaleX="212910">
        <dgm:presLayoutVars>
          <dgm:bulletEnabled val="1"/>
        </dgm:presLayoutVars>
      </dgm:prSet>
      <dgm:spPr/>
    </dgm:pt>
    <dgm:pt modelId="{66EC7368-2E40-1743-A631-F66AAF7E7556}" type="pres">
      <dgm:prSet presAssocID="{CD48206A-C42D-8649-97A7-B45BE4774645}" presName="sibTrans" presStyleLbl="sibTrans2D1" presStyleIdx="3" presStyleCnt="4"/>
      <dgm:spPr/>
    </dgm:pt>
    <dgm:pt modelId="{5A874B57-DFEB-404D-B9B8-E5234E294A26}" type="pres">
      <dgm:prSet presAssocID="{CD48206A-C42D-8649-97A7-B45BE4774645}" presName="connectorText" presStyleLbl="sibTrans2D1" presStyleIdx="3" presStyleCnt="4"/>
      <dgm:spPr/>
    </dgm:pt>
    <dgm:pt modelId="{7A766800-5E1E-204C-92A8-BDBB18CEB3B9}" type="pres">
      <dgm:prSet presAssocID="{C00DDD9D-A453-C44F-81EE-4E81A1A15708}" presName="node" presStyleLbl="node1" presStyleIdx="4" presStyleCnt="5" custScaleX="218825">
        <dgm:presLayoutVars>
          <dgm:bulletEnabled val="1"/>
        </dgm:presLayoutVars>
      </dgm:prSet>
      <dgm:spPr/>
    </dgm:pt>
  </dgm:ptLst>
  <dgm:cxnLst>
    <dgm:cxn modelId="{83B20C08-0520-804B-A97C-2D01F98A2B0B}" type="presOf" srcId="{C00DDD9D-A453-C44F-81EE-4E81A1A15708}" destId="{7A766800-5E1E-204C-92A8-BDBB18CEB3B9}" srcOrd="0" destOrd="0" presId="urn:microsoft.com/office/officeart/2005/8/layout/process2"/>
    <dgm:cxn modelId="{0238FA0D-ADF8-874B-A3D3-624A0EBDC5F2}" srcId="{F3926CAA-7844-604B-AB36-6AFEBE2E40D6}" destId="{6F0099B6-D810-794E-9D76-F5CE0983CDDA}" srcOrd="1" destOrd="0" parTransId="{1EE3C08B-0CD2-3343-8468-2BC95D7CB5FD}" sibTransId="{DCC8E995-8118-764C-8058-763BD67BD00B}"/>
    <dgm:cxn modelId="{60A63249-7962-064D-B61D-6EE45407E2E7}" type="presOf" srcId="{7C6394F4-ADBF-644D-9F9F-89C2BE4C328D}" destId="{CB7223A4-F5CA-9B4A-BD82-3C0CF50BBC1E}" srcOrd="0" destOrd="0" presId="urn:microsoft.com/office/officeart/2005/8/layout/process2"/>
    <dgm:cxn modelId="{C6737550-4717-BF45-B03B-38F649BE704C}" type="presOf" srcId="{F3926CAA-7844-604B-AB36-6AFEBE2E40D6}" destId="{D98E1781-4CAC-344B-B2E2-48825553CB00}" srcOrd="0" destOrd="0" presId="urn:microsoft.com/office/officeart/2005/8/layout/process2"/>
    <dgm:cxn modelId="{2AF2D25B-558B-2447-9CBD-F11F9FA0EC3E}" type="presOf" srcId="{856D7DBE-E3DA-C845-A988-F4CA22C1B5A4}" destId="{2C069D85-1785-EB4D-9425-53EA916C06BD}" srcOrd="0" destOrd="0" presId="urn:microsoft.com/office/officeart/2005/8/layout/process2"/>
    <dgm:cxn modelId="{F2C39B64-65F6-D849-B2AA-C08CB34FD119}" type="presOf" srcId="{DCC8E995-8118-764C-8058-763BD67BD00B}" destId="{F8E540AD-CDA6-7644-B060-322308FE5462}" srcOrd="1" destOrd="0" presId="urn:microsoft.com/office/officeart/2005/8/layout/process2"/>
    <dgm:cxn modelId="{CB92A566-EEEB-A645-816A-53F79D466E25}" type="presOf" srcId="{CD48206A-C42D-8649-97A7-B45BE4774645}" destId="{5A874B57-DFEB-404D-B9B8-E5234E294A26}" srcOrd="1" destOrd="0" presId="urn:microsoft.com/office/officeart/2005/8/layout/process2"/>
    <dgm:cxn modelId="{9F240E89-3103-C34E-8842-69FFD4FA6A01}" type="presOf" srcId="{CD48206A-C42D-8649-97A7-B45BE4774645}" destId="{66EC7368-2E40-1743-A631-F66AAF7E7556}" srcOrd="0" destOrd="0" presId="urn:microsoft.com/office/officeart/2005/8/layout/process2"/>
    <dgm:cxn modelId="{0A59CB8C-88B9-A744-8692-A1959C1FA91F}" srcId="{F3926CAA-7844-604B-AB36-6AFEBE2E40D6}" destId="{BFBF1E69-091E-334D-ADBF-7EC661597A34}" srcOrd="3" destOrd="0" parTransId="{E8BC091A-6741-7A4D-A65E-D6F9358D300C}" sibTransId="{CD48206A-C42D-8649-97A7-B45BE4774645}"/>
    <dgm:cxn modelId="{CC4D408D-16C5-5945-BC8E-B75260D7234E}" type="presOf" srcId="{7C6394F4-ADBF-644D-9F9F-89C2BE4C328D}" destId="{8B962DD5-F42A-9845-A941-1CB72A56C809}" srcOrd="1" destOrd="0" presId="urn:microsoft.com/office/officeart/2005/8/layout/process2"/>
    <dgm:cxn modelId="{9F745496-67E8-474B-ADE5-231A80E332FE}" type="presOf" srcId="{E61C100F-A1B2-3D45-9E1E-24B2A9ECA457}" destId="{F971DA16-1D61-6048-84F1-3091F5392A46}" srcOrd="1" destOrd="0" presId="urn:microsoft.com/office/officeart/2005/8/layout/process2"/>
    <dgm:cxn modelId="{AB53E8A6-0BA3-2A42-9EAD-99E8EA653C23}" srcId="{F3926CAA-7844-604B-AB36-6AFEBE2E40D6}" destId="{856D7DBE-E3DA-C845-A988-F4CA22C1B5A4}" srcOrd="2" destOrd="0" parTransId="{14B1EC67-78B4-3245-96DE-E0DDC0F35B35}" sibTransId="{7C6394F4-ADBF-644D-9F9F-89C2BE4C328D}"/>
    <dgm:cxn modelId="{885C2CA9-8459-DF49-A253-C55C90E7DF9A}" type="presOf" srcId="{5E7C1DC9-E41A-0947-A65B-D8F207DA9015}" destId="{40AE52BD-3E5A-FF4C-A41F-A64C19000735}" srcOrd="0" destOrd="0" presId="urn:microsoft.com/office/officeart/2005/8/layout/process2"/>
    <dgm:cxn modelId="{BB84C0BB-10D1-E544-A460-C500E2ECD368}" srcId="{F3926CAA-7844-604B-AB36-6AFEBE2E40D6}" destId="{C00DDD9D-A453-C44F-81EE-4E81A1A15708}" srcOrd="4" destOrd="0" parTransId="{7A6AB14A-578D-C544-9111-0ADCA94FD1F5}" sibTransId="{B1429331-694A-7B44-A109-5BB18AD61E6F}"/>
    <dgm:cxn modelId="{E1665CCE-CB31-F54C-B2D5-79083BEDBA41}" type="presOf" srcId="{DCC8E995-8118-764C-8058-763BD67BD00B}" destId="{70FB4457-AC76-454A-B6F2-CC58909A805D}" srcOrd="0" destOrd="0" presId="urn:microsoft.com/office/officeart/2005/8/layout/process2"/>
    <dgm:cxn modelId="{BC25D6D7-A116-6A45-A53A-D049BCFE6DD2}" type="presOf" srcId="{E61C100F-A1B2-3D45-9E1E-24B2A9ECA457}" destId="{C2D2CCED-3CBC-C542-9C7D-70BEA37B2C8C}" srcOrd="0" destOrd="0" presId="urn:microsoft.com/office/officeart/2005/8/layout/process2"/>
    <dgm:cxn modelId="{A506D6EC-073A-B847-8C61-1D290A88740F}" srcId="{F3926CAA-7844-604B-AB36-6AFEBE2E40D6}" destId="{5E7C1DC9-E41A-0947-A65B-D8F207DA9015}" srcOrd="0" destOrd="0" parTransId="{201F9130-FF31-1C41-AD5B-D096727601F8}" sibTransId="{E61C100F-A1B2-3D45-9E1E-24B2A9ECA457}"/>
    <dgm:cxn modelId="{A2D48FEF-8DDD-8648-9BBA-2F20233C2F51}" type="presOf" srcId="{BFBF1E69-091E-334D-ADBF-7EC661597A34}" destId="{A7BD5A97-3D92-5B49-8F9C-1FE95FA45952}" srcOrd="0" destOrd="0" presId="urn:microsoft.com/office/officeart/2005/8/layout/process2"/>
    <dgm:cxn modelId="{70FA05F6-75C6-DB4F-867C-5539A06BD9EC}" type="presOf" srcId="{6F0099B6-D810-794E-9D76-F5CE0983CDDA}" destId="{9E9846AA-4E8C-3747-BB32-43CE54558B32}" srcOrd="0" destOrd="0" presId="urn:microsoft.com/office/officeart/2005/8/layout/process2"/>
    <dgm:cxn modelId="{AE35CBF2-0DBC-8548-851C-E453366ACA8F}" type="presParOf" srcId="{D98E1781-4CAC-344B-B2E2-48825553CB00}" destId="{40AE52BD-3E5A-FF4C-A41F-A64C19000735}" srcOrd="0" destOrd="0" presId="urn:microsoft.com/office/officeart/2005/8/layout/process2"/>
    <dgm:cxn modelId="{8A52E3A5-75DC-5642-9875-074997B9BC40}" type="presParOf" srcId="{D98E1781-4CAC-344B-B2E2-48825553CB00}" destId="{C2D2CCED-3CBC-C542-9C7D-70BEA37B2C8C}" srcOrd="1" destOrd="0" presId="urn:microsoft.com/office/officeart/2005/8/layout/process2"/>
    <dgm:cxn modelId="{E417765F-2F2D-A649-A272-864D310A9A33}" type="presParOf" srcId="{C2D2CCED-3CBC-C542-9C7D-70BEA37B2C8C}" destId="{F971DA16-1D61-6048-84F1-3091F5392A46}" srcOrd="0" destOrd="0" presId="urn:microsoft.com/office/officeart/2005/8/layout/process2"/>
    <dgm:cxn modelId="{BEB91498-551C-DC41-AEE1-AF52987C1672}" type="presParOf" srcId="{D98E1781-4CAC-344B-B2E2-48825553CB00}" destId="{9E9846AA-4E8C-3747-BB32-43CE54558B32}" srcOrd="2" destOrd="0" presId="urn:microsoft.com/office/officeart/2005/8/layout/process2"/>
    <dgm:cxn modelId="{6841C49C-610B-4E42-897F-D001B67C745E}" type="presParOf" srcId="{D98E1781-4CAC-344B-B2E2-48825553CB00}" destId="{70FB4457-AC76-454A-B6F2-CC58909A805D}" srcOrd="3" destOrd="0" presId="urn:microsoft.com/office/officeart/2005/8/layout/process2"/>
    <dgm:cxn modelId="{69784325-C12D-7947-92A8-A1AB1A8276F3}" type="presParOf" srcId="{70FB4457-AC76-454A-B6F2-CC58909A805D}" destId="{F8E540AD-CDA6-7644-B060-322308FE5462}" srcOrd="0" destOrd="0" presId="urn:microsoft.com/office/officeart/2005/8/layout/process2"/>
    <dgm:cxn modelId="{A868066F-8904-2949-8936-B2E5F051DB5C}" type="presParOf" srcId="{D98E1781-4CAC-344B-B2E2-48825553CB00}" destId="{2C069D85-1785-EB4D-9425-53EA916C06BD}" srcOrd="4" destOrd="0" presId="urn:microsoft.com/office/officeart/2005/8/layout/process2"/>
    <dgm:cxn modelId="{8E4F351B-D848-2E46-A6D4-9C38125BB22B}" type="presParOf" srcId="{D98E1781-4CAC-344B-B2E2-48825553CB00}" destId="{CB7223A4-F5CA-9B4A-BD82-3C0CF50BBC1E}" srcOrd="5" destOrd="0" presId="urn:microsoft.com/office/officeart/2005/8/layout/process2"/>
    <dgm:cxn modelId="{8CA70C58-8EC1-0E48-94B8-D689931A7A51}" type="presParOf" srcId="{CB7223A4-F5CA-9B4A-BD82-3C0CF50BBC1E}" destId="{8B962DD5-F42A-9845-A941-1CB72A56C809}" srcOrd="0" destOrd="0" presId="urn:microsoft.com/office/officeart/2005/8/layout/process2"/>
    <dgm:cxn modelId="{208A8324-1000-4C4F-9FDC-6B39FEF0D28E}" type="presParOf" srcId="{D98E1781-4CAC-344B-B2E2-48825553CB00}" destId="{A7BD5A97-3D92-5B49-8F9C-1FE95FA45952}" srcOrd="6" destOrd="0" presId="urn:microsoft.com/office/officeart/2005/8/layout/process2"/>
    <dgm:cxn modelId="{424515C4-F6FD-9549-BB21-85ED347CEE1D}" type="presParOf" srcId="{D98E1781-4CAC-344B-B2E2-48825553CB00}" destId="{66EC7368-2E40-1743-A631-F66AAF7E7556}" srcOrd="7" destOrd="0" presId="urn:microsoft.com/office/officeart/2005/8/layout/process2"/>
    <dgm:cxn modelId="{44B02EA6-BB92-6242-A739-F234CD5AE3B2}" type="presParOf" srcId="{66EC7368-2E40-1743-A631-F66AAF7E7556}" destId="{5A874B57-DFEB-404D-B9B8-E5234E294A26}" srcOrd="0" destOrd="0" presId="urn:microsoft.com/office/officeart/2005/8/layout/process2"/>
    <dgm:cxn modelId="{D0891542-D126-F147-B7D0-E22348467697}" type="presParOf" srcId="{D98E1781-4CAC-344B-B2E2-48825553CB00}" destId="{7A766800-5E1E-204C-92A8-BDBB18CEB3B9}"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E52BD-3E5A-FF4C-A41F-A64C19000735}">
      <dsp:nvSpPr>
        <dsp:cNvPr id="0" name=""/>
        <dsp:cNvSpPr/>
      </dsp:nvSpPr>
      <dsp:spPr>
        <a:xfrm>
          <a:off x="436172" y="725"/>
          <a:ext cx="3121430" cy="8483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Board of Directors</a:t>
          </a:r>
        </a:p>
      </dsp:txBody>
      <dsp:txXfrm>
        <a:off x="461019" y="25572"/>
        <a:ext cx="3071736" cy="798655"/>
      </dsp:txXfrm>
    </dsp:sp>
    <dsp:sp modelId="{C2D2CCED-3CBC-C542-9C7D-70BEA37B2C8C}">
      <dsp:nvSpPr>
        <dsp:cNvPr id="0" name=""/>
        <dsp:cNvSpPr/>
      </dsp:nvSpPr>
      <dsp:spPr>
        <a:xfrm rot="5400000">
          <a:off x="1837821" y="870283"/>
          <a:ext cx="318131" cy="3817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1882360" y="902096"/>
        <a:ext cx="229055" cy="222692"/>
      </dsp:txXfrm>
    </dsp:sp>
    <dsp:sp modelId="{9E9846AA-4E8C-3747-BB32-43CE54558B32}">
      <dsp:nvSpPr>
        <dsp:cNvPr id="0" name=""/>
        <dsp:cNvSpPr/>
      </dsp:nvSpPr>
      <dsp:spPr>
        <a:xfrm>
          <a:off x="416824" y="1273249"/>
          <a:ext cx="3160125" cy="8483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Executive Management</a:t>
          </a:r>
        </a:p>
      </dsp:txBody>
      <dsp:txXfrm>
        <a:off x="441671" y="1298096"/>
        <a:ext cx="3110431" cy="798655"/>
      </dsp:txXfrm>
    </dsp:sp>
    <dsp:sp modelId="{70FB4457-AC76-454A-B6F2-CC58909A805D}">
      <dsp:nvSpPr>
        <dsp:cNvPr id="0" name=""/>
        <dsp:cNvSpPr/>
      </dsp:nvSpPr>
      <dsp:spPr>
        <a:xfrm rot="5400000">
          <a:off x="1837821" y="2142807"/>
          <a:ext cx="318131" cy="3817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1882360" y="2174620"/>
        <a:ext cx="229055" cy="222692"/>
      </dsp:txXfrm>
    </dsp:sp>
    <dsp:sp modelId="{2C069D85-1785-EB4D-9425-53EA916C06BD}">
      <dsp:nvSpPr>
        <dsp:cNvPr id="0" name=""/>
        <dsp:cNvSpPr/>
      </dsp:nvSpPr>
      <dsp:spPr>
        <a:xfrm>
          <a:off x="378129" y="2545773"/>
          <a:ext cx="3237515" cy="8483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Department Heads</a:t>
          </a:r>
        </a:p>
      </dsp:txBody>
      <dsp:txXfrm>
        <a:off x="402976" y="2570620"/>
        <a:ext cx="3187821" cy="798655"/>
      </dsp:txXfrm>
    </dsp:sp>
    <dsp:sp modelId="{CB7223A4-F5CA-9B4A-BD82-3C0CF50BBC1E}">
      <dsp:nvSpPr>
        <dsp:cNvPr id="0" name=""/>
        <dsp:cNvSpPr/>
      </dsp:nvSpPr>
      <dsp:spPr>
        <a:xfrm rot="5400000">
          <a:off x="1837821" y="3415331"/>
          <a:ext cx="318131" cy="3817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1882360" y="3447144"/>
        <a:ext cx="229055" cy="222692"/>
      </dsp:txXfrm>
    </dsp:sp>
    <dsp:sp modelId="{A7BD5A97-3D92-5B49-8F9C-1FE95FA45952}">
      <dsp:nvSpPr>
        <dsp:cNvPr id="0" name=""/>
        <dsp:cNvSpPr/>
      </dsp:nvSpPr>
      <dsp:spPr>
        <a:xfrm>
          <a:off x="371288" y="3818297"/>
          <a:ext cx="3251197" cy="8483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Team Leads</a:t>
          </a:r>
        </a:p>
      </dsp:txBody>
      <dsp:txXfrm>
        <a:off x="396135" y="3843144"/>
        <a:ext cx="3201503" cy="798655"/>
      </dsp:txXfrm>
    </dsp:sp>
    <dsp:sp modelId="{66EC7368-2E40-1743-A631-F66AAF7E7556}">
      <dsp:nvSpPr>
        <dsp:cNvPr id="0" name=""/>
        <dsp:cNvSpPr/>
      </dsp:nvSpPr>
      <dsp:spPr>
        <a:xfrm rot="5400000">
          <a:off x="1837821" y="4687855"/>
          <a:ext cx="318131" cy="3817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1882360" y="4719668"/>
        <a:ext cx="229055" cy="222692"/>
      </dsp:txXfrm>
    </dsp:sp>
    <dsp:sp modelId="{7A766800-5E1E-204C-92A8-BDBB18CEB3B9}">
      <dsp:nvSpPr>
        <dsp:cNvPr id="0" name=""/>
        <dsp:cNvSpPr/>
      </dsp:nvSpPr>
      <dsp:spPr>
        <a:xfrm>
          <a:off x="326126" y="5090821"/>
          <a:ext cx="3341521" cy="8483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Team Contributors</a:t>
          </a:r>
        </a:p>
      </dsp:txBody>
      <dsp:txXfrm>
        <a:off x="350973" y="5115668"/>
        <a:ext cx="3291827" cy="79865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89CD9E-90B7-E14E-B305-26DD693C0636}" type="datetimeFigureOut">
              <a:rPr lang="en-US" smtClean="0"/>
              <a:t>9/19/23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94746-E38A-CB44-9621-CBFB1E4DC625}" type="slidenum">
              <a:rPr lang="en-US" smtClean="0"/>
              <a:t>‹#›</a:t>
            </a:fld>
            <a:endParaRPr lang="en-US"/>
          </a:p>
        </p:txBody>
      </p:sp>
    </p:spTree>
    <p:extLst>
      <p:ext uri="{BB962C8B-B14F-4D97-AF65-F5344CB8AC3E}">
        <p14:creationId xmlns:p14="http://schemas.microsoft.com/office/powerpoint/2010/main" val="550293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89CD9E-90B7-E14E-B305-26DD693C0636}" type="datetimeFigureOut">
              <a:rPr lang="en-US" smtClean="0"/>
              <a:t>9/19/23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94746-E38A-CB44-9621-CBFB1E4DC625}" type="slidenum">
              <a:rPr lang="en-US" smtClean="0"/>
              <a:t>‹#›</a:t>
            </a:fld>
            <a:endParaRPr lang="en-US"/>
          </a:p>
        </p:txBody>
      </p:sp>
    </p:spTree>
    <p:extLst>
      <p:ext uri="{BB962C8B-B14F-4D97-AF65-F5344CB8AC3E}">
        <p14:creationId xmlns:p14="http://schemas.microsoft.com/office/powerpoint/2010/main" val="3055561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89CD9E-90B7-E14E-B305-26DD693C0636}" type="datetimeFigureOut">
              <a:rPr lang="en-US" smtClean="0"/>
              <a:t>9/19/23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94746-E38A-CB44-9621-CBFB1E4DC625}" type="slidenum">
              <a:rPr lang="en-US" smtClean="0"/>
              <a:t>‹#›</a:t>
            </a:fld>
            <a:endParaRPr lang="en-US"/>
          </a:p>
        </p:txBody>
      </p:sp>
    </p:spTree>
    <p:extLst>
      <p:ext uri="{BB962C8B-B14F-4D97-AF65-F5344CB8AC3E}">
        <p14:creationId xmlns:p14="http://schemas.microsoft.com/office/powerpoint/2010/main" val="91773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89CD9E-90B7-E14E-B305-26DD693C0636}" type="datetimeFigureOut">
              <a:rPr lang="en-US" smtClean="0"/>
              <a:t>9/19/23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94746-E38A-CB44-9621-CBFB1E4DC625}" type="slidenum">
              <a:rPr lang="en-US" smtClean="0"/>
              <a:t>‹#›</a:t>
            </a:fld>
            <a:endParaRPr lang="en-US"/>
          </a:p>
        </p:txBody>
      </p:sp>
    </p:spTree>
    <p:extLst>
      <p:ext uri="{BB962C8B-B14F-4D97-AF65-F5344CB8AC3E}">
        <p14:creationId xmlns:p14="http://schemas.microsoft.com/office/powerpoint/2010/main" val="775410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89CD9E-90B7-E14E-B305-26DD693C0636}" type="datetimeFigureOut">
              <a:rPr lang="en-US" smtClean="0"/>
              <a:t>9/19/23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94746-E38A-CB44-9621-CBFB1E4DC625}" type="slidenum">
              <a:rPr lang="en-US" smtClean="0"/>
              <a:t>‹#›</a:t>
            </a:fld>
            <a:endParaRPr lang="en-US"/>
          </a:p>
        </p:txBody>
      </p:sp>
    </p:spTree>
    <p:extLst>
      <p:ext uri="{BB962C8B-B14F-4D97-AF65-F5344CB8AC3E}">
        <p14:creationId xmlns:p14="http://schemas.microsoft.com/office/powerpoint/2010/main" val="4063542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89CD9E-90B7-E14E-B305-26DD693C0636}" type="datetimeFigureOut">
              <a:rPr lang="en-US" smtClean="0"/>
              <a:t>9/19/23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94746-E38A-CB44-9621-CBFB1E4DC625}" type="slidenum">
              <a:rPr lang="en-US" smtClean="0"/>
              <a:t>‹#›</a:t>
            </a:fld>
            <a:endParaRPr lang="en-US"/>
          </a:p>
        </p:txBody>
      </p:sp>
    </p:spTree>
    <p:extLst>
      <p:ext uri="{BB962C8B-B14F-4D97-AF65-F5344CB8AC3E}">
        <p14:creationId xmlns:p14="http://schemas.microsoft.com/office/powerpoint/2010/main" val="397768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89CD9E-90B7-E14E-B305-26DD693C0636}" type="datetimeFigureOut">
              <a:rPr lang="en-US" smtClean="0"/>
              <a:t>9/19/23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094746-E38A-CB44-9621-CBFB1E4DC625}" type="slidenum">
              <a:rPr lang="en-US" smtClean="0"/>
              <a:t>‹#›</a:t>
            </a:fld>
            <a:endParaRPr lang="en-US"/>
          </a:p>
        </p:txBody>
      </p:sp>
    </p:spTree>
    <p:extLst>
      <p:ext uri="{BB962C8B-B14F-4D97-AF65-F5344CB8AC3E}">
        <p14:creationId xmlns:p14="http://schemas.microsoft.com/office/powerpoint/2010/main" val="869674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89CD9E-90B7-E14E-B305-26DD693C0636}" type="datetimeFigureOut">
              <a:rPr lang="en-US" smtClean="0"/>
              <a:t>9/19/23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094746-E38A-CB44-9621-CBFB1E4DC625}" type="slidenum">
              <a:rPr lang="en-US" smtClean="0"/>
              <a:t>‹#›</a:t>
            </a:fld>
            <a:endParaRPr lang="en-US"/>
          </a:p>
        </p:txBody>
      </p:sp>
    </p:spTree>
    <p:extLst>
      <p:ext uri="{BB962C8B-B14F-4D97-AF65-F5344CB8AC3E}">
        <p14:creationId xmlns:p14="http://schemas.microsoft.com/office/powerpoint/2010/main" val="521585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89CD9E-90B7-E14E-B305-26DD693C0636}" type="datetimeFigureOut">
              <a:rPr lang="en-US" smtClean="0"/>
              <a:t>9/19/23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094746-E38A-CB44-9621-CBFB1E4DC625}" type="slidenum">
              <a:rPr lang="en-US" smtClean="0"/>
              <a:t>‹#›</a:t>
            </a:fld>
            <a:endParaRPr lang="en-US"/>
          </a:p>
        </p:txBody>
      </p:sp>
    </p:spTree>
    <p:extLst>
      <p:ext uri="{BB962C8B-B14F-4D97-AF65-F5344CB8AC3E}">
        <p14:creationId xmlns:p14="http://schemas.microsoft.com/office/powerpoint/2010/main" val="2282915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89CD9E-90B7-E14E-B305-26DD693C0636}" type="datetimeFigureOut">
              <a:rPr lang="en-US" smtClean="0"/>
              <a:t>9/19/23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94746-E38A-CB44-9621-CBFB1E4DC625}" type="slidenum">
              <a:rPr lang="en-US" smtClean="0"/>
              <a:t>‹#›</a:t>
            </a:fld>
            <a:endParaRPr lang="en-US"/>
          </a:p>
        </p:txBody>
      </p:sp>
    </p:spTree>
    <p:extLst>
      <p:ext uri="{BB962C8B-B14F-4D97-AF65-F5344CB8AC3E}">
        <p14:creationId xmlns:p14="http://schemas.microsoft.com/office/powerpoint/2010/main" val="3778486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89CD9E-90B7-E14E-B305-26DD693C0636}" type="datetimeFigureOut">
              <a:rPr lang="en-US" smtClean="0"/>
              <a:t>9/19/23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94746-E38A-CB44-9621-CBFB1E4DC625}" type="slidenum">
              <a:rPr lang="en-US" smtClean="0"/>
              <a:t>‹#›</a:t>
            </a:fld>
            <a:endParaRPr lang="en-US"/>
          </a:p>
        </p:txBody>
      </p:sp>
    </p:spTree>
    <p:extLst>
      <p:ext uri="{BB962C8B-B14F-4D97-AF65-F5344CB8AC3E}">
        <p14:creationId xmlns:p14="http://schemas.microsoft.com/office/powerpoint/2010/main" val="2128950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89CD9E-90B7-E14E-B305-26DD693C0636}" type="datetimeFigureOut">
              <a:rPr lang="en-US" smtClean="0"/>
              <a:t>9/19/23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94746-E38A-CB44-9621-CBFB1E4DC625}" type="slidenum">
              <a:rPr lang="en-US" smtClean="0"/>
              <a:t>‹#›</a:t>
            </a:fld>
            <a:endParaRPr lang="en-US"/>
          </a:p>
        </p:txBody>
      </p:sp>
    </p:spTree>
    <p:extLst>
      <p:ext uri="{BB962C8B-B14F-4D97-AF65-F5344CB8AC3E}">
        <p14:creationId xmlns:p14="http://schemas.microsoft.com/office/powerpoint/2010/main" val="369167843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76BDD6-2BA5-6F7A-DE7A-AB67121CE196}"/>
              </a:ext>
            </a:extLst>
          </p:cNvPr>
          <p:cNvPicPr>
            <a:picLocks noChangeAspect="1"/>
          </p:cNvPicPr>
          <p:nvPr/>
        </p:nvPicPr>
        <p:blipFill rotWithShape="1">
          <a:blip r:embed="rId2">
            <a:alphaModFix amt="50000"/>
          </a:blip>
          <a:srcRect t="5555" b="16320"/>
          <a:stretch/>
        </p:blipFill>
        <p:spPr>
          <a:xfrm>
            <a:off x="20" y="1"/>
            <a:ext cx="12191980" cy="6857999"/>
          </a:xfrm>
          <a:prstGeom prst="rect">
            <a:avLst/>
          </a:prstGeom>
        </p:spPr>
      </p:pic>
      <p:sp>
        <p:nvSpPr>
          <p:cNvPr id="2" name="Title 1">
            <a:extLst>
              <a:ext uri="{FF2B5EF4-FFF2-40B4-BE49-F238E27FC236}">
                <a16:creationId xmlns:a16="http://schemas.microsoft.com/office/drawing/2014/main" id="{0F0205F8-3C56-C489-FA6B-537635B5A356}"/>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James David (JD) Long</a:t>
            </a:r>
          </a:p>
        </p:txBody>
      </p:sp>
      <p:sp>
        <p:nvSpPr>
          <p:cNvPr id="3" name="Subtitle 2">
            <a:extLst>
              <a:ext uri="{FF2B5EF4-FFF2-40B4-BE49-F238E27FC236}">
                <a16:creationId xmlns:a16="http://schemas.microsoft.com/office/drawing/2014/main" id="{56988FFF-AC8D-D4A7-FF4B-F04AA792AED4}"/>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It’s Abstractions… All the Way Down</a:t>
            </a:r>
          </a:p>
        </p:txBody>
      </p:sp>
    </p:spTree>
    <p:extLst>
      <p:ext uri="{BB962C8B-B14F-4D97-AF65-F5344CB8AC3E}">
        <p14:creationId xmlns:p14="http://schemas.microsoft.com/office/powerpoint/2010/main" val="17545544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4F11D1B-CCB3-0D94-54AE-37A9DE131FAE}"/>
              </a:ext>
            </a:extLst>
          </p:cNvPr>
          <p:cNvPicPr>
            <a:picLocks noGrp="1" noChangeAspect="1"/>
          </p:cNvPicPr>
          <p:nvPr>
            <p:ph idx="1"/>
          </p:nvPr>
        </p:nvPicPr>
        <p:blipFill>
          <a:blip r:embed="rId2"/>
          <a:stretch>
            <a:fillRect/>
          </a:stretch>
        </p:blipFill>
        <p:spPr>
          <a:xfrm>
            <a:off x="2319324" y="13329"/>
            <a:ext cx="7553352" cy="6831341"/>
          </a:xfrm>
          <a:prstGeom prst="rect">
            <a:avLst/>
          </a:prstGeom>
        </p:spPr>
      </p:pic>
    </p:spTree>
    <p:extLst>
      <p:ext uri="{BB962C8B-B14F-4D97-AF65-F5344CB8AC3E}">
        <p14:creationId xmlns:p14="http://schemas.microsoft.com/office/powerpoint/2010/main" val="2695717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080E9F-266F-5CDF-115C-14552B547DC6}"/>
              </a:ext>
            </a:extLst>
          </p:cNvPr>
          <p:cNvPicPr>
            <a:picLocks noChangeAspect="1"/>
          </p:cNvPicPr>
          <p:nvPr/>
        </p:nvPicPr>
        <p:blipFill>
          <a:blip r:embed="rId2"/>
          <a:stretch>
            <a:fillRect/>
          </a:stretch>
        </p:blipFill>
        <p:spPr>
          <a:xfrm>
            <a:off x="938561" y="0"/>
            <a:ext cx="10314878" cy="6866502"/>
          </a:xfrm>
          <a:prstGeom prst="rect">
            <a:avLst/>
          </a:prstGeom>
        </p:spPr>
      </p:pic>
    </p:spTree>
    <p:extLst>
      <p:ext uri="{BB962C8B-B14F-4D97-AF65-F5344CB8AC3E}">
        <p14:creationId xmlns:p14="http://schemas.microsoft.com/office/powerpoint/2010/main" val="3140062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30551-857B-3C3A-F69F-B2DCB479C629}"/>
              </a:ext>
            </a:extLst>
          </p:cNvPr>
          <p:cNvSpPr>
            <a:spLocks noGrp="1"/>
          </p:cNvSpPr>
          <p:nvPr>
            <p:ph type="title"/>
          </p:nvPr>
        </p:nvSpPr>
        <p:spPr/>
        <p:txBody>
          <a:bodyPr>
            <a:normAutofit/>
          </a:bodyPr>
          <a:lstStyle/>
          <a:p>
            <a:r>
              <a:rPr lang="en-US" sz="4800" dirty="0"/>
              <a:t>Know your limits…</a:t>
            </a:r>
          </a:p>
        </p:txBody>
      </p:sp>
      <p:sp>
        <p:nvSpPr>
          <p:cNvPr id="3" name="Content Placeholder 2">
            <a:extLst>
              <a:ext uri="{FF2B5EF4-FFF2-40B4-BE49-F238E27FC236}">
                <a16:creationId xmlns:a16="http://schemas.microsoft.com/office/drawing/2014/main" id="{88E537AC-4B8E-C6F8-4618-550DA3FC096A}"/>
              </a:ext>
            </a:extLst>
          </p:cNvPr>
          <p:cNvSpPr>
            <a:spLocks noGrp="1"/>
          </p:cNvSpPr>
          <p:nvPr>
            <p:ph idx="1"/>
          </p:nvPr>
        </p:nvSpPr>
        <p:spPr/>
        <p:txBody>
          <a:bodyPr>
            <a:normAutofit/>
          </a:bodyPr>
          <a:lstStyle/>
          <a:p>
            <a:r>
              <a:rPr lang="en-US" sz="4000" dirty="0"/>
              <a:t>Know which abstractions you really understand</a:t>
            </a:r>
          </a:p>
          <a:p>
            <a:r>
              <a:rPr lang="en-US" sz="4000" dirty="0"/>
              <a:t>Recognize when you are up against an abstraction you don’t grok</a:t>
            </a:r>
          </a:p>
          <a:p>
            <a:r>
              <a:rPr lang="en-US" sz="4000" dirty="0"/>
              <a:t>Choose between learning the new abstraction and partnering with an expert</a:t>
            </a:r>
          </a:p>
          <a:p>
            <a:r>
              <a:rPr lang="en-US" sz="4000" dirty="0"/>
              <a:t>Don’t blame an abstraction for your problems if you haven’t learned it</a:t>
            </a:r>
          </a:p>
        </p:txBody>
      </p:sp>
    </p:spTree>
    <p:extLst>
      <p:ext uri="{BB962C8B-B14F-4D97-AF65-F5344CB8AC3E}">
        <p14:creationId xmlns:p14="http://schemas.microsoft.com/office/powerpoint/2010/main" val="1258230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4BFB31-8D91-7538-1AA9-C18E034531C1}"/>
              </a:ext>
            </a:extLst>
          </p:cNvPr>
          <p:cNvSpPr>
            <a:spLocks noGrp="1"/>
          </p:cNvSpPr>
          <p:nvPr>
            <p:ph idx="1"/>
          </p:nvPr>
        </p:nvSpPr>
        <p:spPr>
          <a:xfrm>
            <a:off x="838200" y="677333"/>
            <a:ext cx="10947400" cy="5499630"/>
          </a:xfrm>
        </p:spPr>
        <p:txBody>
          <a:bodyPr>
            <a:normAutofit lnSpcReduction="10000"/>
          </a:bodyPr>
          <a:lstStyle/>
          <a:p>
            <a:pPr marL="0" indent="0">
              <a:buNone/>
            </a:pPr>
            <a:r>
              <a:rPr lang="en-US" sz="4000" b="0" i="0" u="none" strike="noStrike" dirty="0">
                <a:effectLst/>
                <a:latin typeface="Merriweather" panose="020F0502020204030204" pitchFamily="34" charset="0"/>
              </a:rPr>
              <a:t>“Programming, when stripped of all its circumstantial irrelevancies, boils down to no more and no less than very effective thinking so as to avoid unmastered complexity, to very vigorous separation of your many different concerns.” </a:t>
            </a:r>
            <a:br>
              <a:rPr lang="en-US" sz="4000" dirty="0"/>
            </a:br>
            <a:r>
              <a:rPr lang="en-US" sz="4000" b="0" i="0" u="none" strike="noStrike" dirty="0">
                <a:effectLst/>
                <a:latin typeface="Merriweather" panose="020F0502020204030204" pitchFamily="34" charset="0"/>
              </a:rPr>
              <a:t>― </a:t>
            </a:r>
            <a:r>
              <a:rPr lang="en-US" sz="4000" b="1" i="0" u="none" strike="noStrike" dirty="0" err="1">
                <a:effectLst/>
                <a:latin typeface="Lato" panose="020F0502020204030204" pitchFamily="34" charset="0"/>
              </a:rPr>
              <a:t>Edsger</a:t>
            </a:r>
            <a:r>
              <a:rPr lang="en-US" sz="4000" b="1" i="0" u="none" strike="noStrike" dirty="0">
                <a:effectLst/>
                <a:latin typeface="Lato" panose="020F0502020204030204" pitchFamily="34" charset="0"/>
              </a:rPr>
              <a:t> W. Dijkstra in 1975 </a:t>
            </a:r>
          </a:p>
          <a:p>
            <a:endParaRPr lang="en-US" sz="4000" b="1" dirty="0">
              <a:latin typeface="Lato" panose="020F0502020204030204" pitchFamily="34" charset="0"/>
            </a:endParaRPr>
          </a:p>
          <a:p>
            <a:pPr marL="0" indent="0">
              <a:buNone/>
            </a:pPr>
            <a:r>
              <a:rPr lang="en-US" sz="4000" b="1" dirty="0" err="1">
                <a:latin typeface="Lato" panose="020F0502020204030204" pitchFamily="34" charset="0"/>
              </a:rPr>
              <a:t>tl;dr</a:t>
            </a:r>
            <a:r>
              <a:rPr lang="en-US" sz="4000" b="1" dirty="0">
                <a:latin typeface="Lato" panose="020F0502020204030204" pitchFamily="34" charset="0"/>
              </a:rPr>
              <a:t> – constrain complexity and separate concerns</a:t>
            </a:r>
            <a:endParaRPr lang="en-US" sz="4000" dirty="0"/>
          </a:p>
        </p:txBody>
      </p:sp>
    </p:spTree>
    <p:extLst>
      <p:ext uri="{BB962C8B-B14F-4D97-AF65-F5344CB8AC3E}">
        <p14:creationId xmlns:p14="http://schemas.microsoft.com/office/powerpoint/2010/main" val="4112499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A1BD-A93E-5063-0633-0AB930A07237}"/>
              </a:ext>
            </a:extLst>
          </p:cNvPr>
          <p:cNvSpPr>
            <a:spLocks noGrp="1"/>
          </p:cNvSpPr>
          <p:nvPr>
            <p:ph type="title"/>
          </p:nvPr>
        </p:nvSpPr>
        <p:spPr>
          <a:xfrm>
            <a:off x="838200" y="365125"/>
            <a:ext cx="10515600" cy="4511675"/>
          </a:xfrm>
        </p:spPr>
        <p:txBody>
          <a:bodyPr>
            <a:normAutofit/>
          </a:bodyPr>
          <a:lstStyle/>
          <a:p>
            <a:r>
              <a:rPr lang="en-US" dirty="0"/>
              <a:t>Electricity is a fundamental abstraction for computing… </a:t>
            </a:r>
            <a:br>
              <a:rPr lang="en-US" dirty="0"/>
            </a:br>
            <a:br>
              <a:rPr lang="en-US" dirty="0"/>
            </a:br>
            <a:r>
              <a:rPr lang="en-US" dirty="0"/>
              <a:t>How fast do the electrons flow in our wires?</a:t>
            </a:r>
          </a:p>
        </p:txBody>
      </p:sp>
    </p:spTree>
    <p:extLst>
      <p:ext uri="{BB962C8B-B14F-4D97-AF65-F5344CB8AC3E}">
        <p14:creationId xmlns:p14="http://schemas.microsoft.com/office/powerpoint/2010/main" val="1060930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BE8C-3507-472F-D5DB-856B0966AA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312463-C9FF-4ABF-54EC-2D774C76F0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C0B2FA8-0BB0-7F0F-F582-D9B3F5509CCE}"/>
              </a:ext>
            </a:extLst>
          </p:cNvPr>
          <p:cNvPicPr>
            <a:picLocks noChangeAspect="1"/>
          </p:cNvPicPr>
          <p:nvPr/>
        </p:nvPicPr>
        <p:blipFill>
          <a:blip r:embed="rId2"/>
          <a:stretch>
            <a:fillRect/>
          </a:stretch>
        </p:blipFill>
        <p:spPr>
          <a:xfrm>
            <a:off x="1126065" y="233970"/>
            <a:ext cx="10257567" cy="6347452"/>
          </a:xfrm>
          <a:prstGeom prst="rect">
            <a:avLst/>
          </a:prstGeom>
        </p:spPr>
      </p:pic>
    </p:spTree>
    <p:extLst>
      <p:ext uri="{BB962C8B-B14F-4D97-AF65-F5344CB8AC3E}">
        <p14:creationId xmlns:p14="http://schemas.microsoft.com/office/powerpoint/2010/main" val="3724288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0CDCA-9A52-4C5F-A87A-35EDD46F14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EE9D46-1F9A-1203-D06C-F3B618AB25C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4705EF4-09EF-0611-5282-2EC29094B200}"/>
              </a:ext>
            </a:extLst>
          </p:cNvPr>
          <p:cNvPicPr>
            <a:picLocks noChangeAspect="1"/>
          </p:cNvPicPr>
          <p:nvPr/>
        </p:nvPicPr>
        <p:blipFill>
          <a:blip r:embed="rId2"/>
          <a:stretch>
            <a:fillRect/>
          </a:stretch>
        </p:blipFill>
        <p:spPr>
          <a:xfrm>
            <a:off x="640430" y="681037"/>
            <a:ext cx="10713370" cy="4982292"/>
          </a:xfrm>
          <a:prstGeom prst="rect">
            <a:avLst/>
          </a:prstGeom>
        </p:spPr>
      </p:pic>
    </p:spTree>
    <p:extLst>
      <p:ext uri="{BB962C8B-B14F-4D97-AF65-F5344CB8AC3E}">
        <p14:creationId xmlns:p14="http://schemas.microsoft.com/office/powerpoint/2010/main" val="3217435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6771EA2-78D4-F19A-434C-68BBC9704D69}"/>
              </a:ext>
            </a:extLst>
          </p:cNvPr>
          <p:cNvSpPr>
            <a:spLocks noGrp="1"/>
          </p:cNvSpPr>
          <p:nvPr>
            <p:ph type="title"/>
          </p:nvPr>
        </p:nvSpPr>
        <p:spPr>
          <a:xfrm>
            <a:off x="838200" y="365125"/>
            <a:ext cx="10515600" cy="6182431"/>
          </a:xfrm>
        </p:spPr>
        <p:txBody>
          <a:bodyPr>
            <a:normAutofit fontScale="90000"/>
          </a:bodyPr>
          <a:lstStyle/>
          <a:p>
            <a:r>
              <a:rPr lang="en-US" dirty="0"/>
              <a:t>How fast do the electrons flow in our wires?</a:t>
            </a:r>
            <a:br>
              <a:rPr lang="en-US" dirty="0"/>
            </a:br>
            <a:br>
              <a:rPr lang="en-US" dirty="0"/>
            </a:br>
            <a:br>
              <a:rPr lang="en-US" dirty="0"/>
            </a:br>
            <a:br>
              <a:rPr lang="en-US" dirty="0"/>
            </a:br>
            <a:br>
              <a:rPr lang="en-US" dirty="0"/>
            </a:br>
            <a:br>
              <a:rPr lang="en-US" dirty="0"/>
            </a:br>
            <a:br>
              <a:rPr lang="en-US" dirty="0"/>
            </a:br>
            <a:r>
              <a:rPr lang="en-US" dirty="0"/>
              <a:t>8 cm per hour</a:t>
            </a:r>
            <a:br>
              <a:rPr lang="en-US" dirty="0"/>
            </a:br>
            <a:br>
              <a:rPr lang="en-US" dirty="0"/>
            </a:br>
            <a:r>
              <a:rPr lang="en-US" sz="4000" dirty="0"/>
              <a:t>We </a:t>
            </a:r>
            <a:r>
              <a:rPr lang="en-US" sz="4000"/>
              <a:t>conflate electromagnetic </a:t>
            </a:r>
            <a:r>
              <a:rPr lang="en-US" sz="4000" dirty="0"/>
              <a:t>fields with electron movement</a:t>
            </a:r>
            <a:br>
              <a:rPr lang="en-US" dirty="0"/>
            </a:br>
            <a:endParaRPr lang="en-US" dirty="0"/>
          </a:p>
        </p:txBody>
      </p:sp>
      <p:pic>
        <p:nvPicPr>
          <p:cNvPr id="7" name="Picture 6">
            <a:extLst>
              <a:ext uri="{FF2B5EF4-FFF2-40B4-BE49-F238E27FC236}">
                <a16:creationId xmlns:a16="http://schemas.microsoft.com/office/drawing/2014/main" id="{3DD09459-734F-E524-22A8-B2F928397FEC}"/>
              </a:ext>
            </a:extLst>
          </p:cNvPr>
          <p:cNvPicPr>
            <a:picLocks noChangeAspect="1"/>
          </p:cNvPicPr>
          <p:nvPr/>
        </p:nvPicPr>
        <p:blipFill>
          <a:blip r:embed="rId2"/>
          <a:stretch>
            <a:fillRect/>
          </a:stretch>
        </p:blipFill>
        <p:spPr>
          <a:xfrm>
            <a:off x="187697" y="1761066"/>
            <a:ext cx="11816605" cy="2212623"/>
          </a:xfrm>
          <a:prstGeom prst="rect">
            <a:avLst/>
          </a:prstGeom>
        </p:spPr>
      </p:pic>
    </p:spTree>
    <p:extLst>
      <p:ext uri="{BB962C8B-B14F-4D97-AF65-F5344CB8AC3E}">
        <p14:creationId xmlns:p14="http://schemas.microsoft.com/office/powerpoint/2010/main" val="2177284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2E46A-8FD2-FD86-B7A1-0FD7526ACCC2}"/>
              </a:ext>
            </a:extLst>
          </p:cNvPr>
          <p:cNvSpPr>
            <a:spLocks noGrp="1"/>
          </p:cNvSpPr>
          <p:nvPr>
            <p:ph type="title"/>
          </p:nvPr>
        </p:nvSpPr>
        <p:spPr>
          <a:xfrm>
            <a:off x="165100" y="5621867"/>
            <a:ext cx="12554138" cy="1374069"/>
          </a:xfrm>
        </p:spPr>
        <p:txBody>
          <a:bodyPr>
            <a:normAutofit/>
          </a:bodyPr>
          <a:lstStyle/>
          <a:p>
            <a:r>
              <a:rPr lang="en-US" sz="3600" dirty="0"/>
              <a:t>https://</a:t>
            </a:r>
            <a:r>
              <a:rPr lang="en-US" sz="3600" dirty="0" err="1"/>
              <a:t>bit.ly</a:t>
            </a:r>
            <a:r>
              <a:rPr lang="en-US" sz="3600" dirty="0"/>
              <a:t>/</a:t>
            </a:r>
            <a:r>
              <a:rPr lang="en-US" sz="3600" dirty="0" err="1"/>
              <a:t>jdl</a:t>
            </a:r>
            <a:r>
              <a:rPr lang="en-US" sz="3600" dirty="0"/>
              <a:t>-electron</a:t>
            </a:r>
          </a:p>
        </p:txBody>
      </p:sp>
      <p:pic>
        <p:nvPicPr>
          <p:cNvPr id="1026" name="Picture 2">
            <a:extLst>
              <a:ext uri="{FF2B5EF4-FFF2-40B4-BE49-F238E27FC236}">
                <a16:creationId xmlns:a16="http://schemas.microsoft.com/office/drawing/2014/main" id="{A05924E8-5BA6-80BF-996A-9E53AC54C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581" y="106065"/>
            <a:ext cx="8394171" cy="5596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146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8437E-F09B-9749-6DD8-6CF6EB7B527A}"/>
              </a:ext>
            </a:extLst>
          </p:cNvPr>
          <p:cNvSpPr>
            <a:spLocks noGrp="1"/>
          </p:cNvSpPr>
          <p:nvPr>
            <p:ph type="title"/>
          </p:nvPr>
        </p:nvSpPr>
        <p:spPr/>
        <p:txBody>
          <a:bodyPr>
            <a:normAutofit/>
          </a:bodyPr>
          <a:lstStyle/>
          <a:p>
            <a:r>
              <a:rPr lang="en-US" sz="5400" dirty="0"/>
              <a:t>Why do many of us not know this?</a:t>
            </a:r>
          </a:p>
        </p:txBody>
      </p:sp>
    </p:spTree>
    <p:extLst>
      <p:ext uri="{BB962C8B-B14F-4D97-AF65-F5344CB8AC3E}">
        <p14:creationId xmlns:p14="http://schemas.microsoft.com/office/powerpoint/2010/main" val="2497259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D169F-A5A1-9E0F-957B-5BAE8D1EEE72}"/>
              </a:ext>
            </a:extLst>
          </p:cNvPr>
          <p:cNvSpPr>
            <a:spLocks noGrp="1"/>
          </p:cNvSpPr>
          <p:nvPr>
            <p:ph type="title"/>
          </p:nvPr>
        </p:nvSpPr>
        <p:spPr/>
        <p:txBody>
          <a:bodyPr>
            <a:normAutofit/>
          </a:bodyPr>
          <a:lstStyle/>
          <a:p>
            <a:r>
              <a:rPr lang="en-US" sz="8000" dirty="0"/>
              <a:t>Quick Disclosure: </a:t>
            </a:r>
          </a:p>
        </p:txBody>
      </p:sp>
      <p:sp>
        <p:nvSpPr>
          <p:cNvPr id="3" name="Content Placeholder 2">
            <a:extLst>
              <a:ext uri="{FF2B5EF4-FFF2-40B4-BE49-F238E27FC236}">
                <a16:creationId xmlns:a16="http://schemas.microsoft.com/office/drawing/2014/main" id="{9FAA220E-9F96-10B0-334D-61F11A143941}"/>
              </a:ext>
            </a:extLst>
          </p:cNvPr>
          <p:cNvSpPr>
            <a:spLocks noGrp="1"/>
          </p:cNvSpPr>
          <p:nvPr>
            <p:ph idx="1"/>
          </p:nvPr>
        </p:nvSpPr>
        <p:spPr/>
        <p:txBody>
          <a:bodyPr>
            <a:normAutofit/>
          </a:bodyPr>
          <a:lstStyle/>
          <a:p>
            <a:pPr marL="0" indent="0">
              <a:buNone/>
            </a:pPr>
            <a:r>
              <a:rPr lang="en-US" sz="4000" dirty="0"/>
              <a:t>I am not my employer nor am I representing them </a:t>
            </a:r>
          </a:p>
          <a:p>
            <a:pPr marL="0" indent="0">
              <a:buNone/>
            </a:pPr>
            <a:endParaRPr lang="en-US" sz="4000" dirty="0"/>
          </a:p>
          <a:p>
            <a:pPr marL="0" indent="0">
              <a:buNone/>
            </a:pPr>
            <a:r>
              <a:rPr lang="en-US" sz="4000" dirty="0"/>
              <a:t>I am not discussing reinsurance</a:t>
            </a:r>
          </a:p>
          <a:p>
            <a:pPr marL="0" indent="0">
              <a:buNone/>
            </a:pPr>
            <a:endParaRPr lang="en-US" sz="4000" dirty="0"/>
          </a:p>
          <a:p>
            <a:pPr marL="0" indent="0">
              <a:buNone/>
            </a:pPr>
            <a:r>
              <a:rPr lang="en-US" sz="4000" dirty="0"/>
              <a:t>All these ideas are mine and mine alone unless otherwise stated</a:t>
            </a:r>
          </a:p>
        </p:txBody>
      </p:sp>
    </p:spTree>
    <p:extLst>
      <p:ext uri="{BB962C8B-B14F-4D97-AF65-F5344CB8AC3E}">
        <p14:creationId xmlns:p14="http://schemas.microsoft.com/office/powerpoint/2010/main" val="893564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8437E-F09B-9749-6DD8-6CF6EB7B527A}"/>
              </a:ext>
            </a:extLst>
          </p:cNvPr>
          <p:cNvSpPr>
            <a:spLocks noGrp="1"/>
          </p:cNvSpPr>
          <p:nvPr>
            <p:ph type="title"/>
          </p:nvPr>
        </p:nvSpPr>
        <p:spPr/>
        <p:txBody>
          <a:bodyPr>
            <a:normAutofit/>
          </a:bodyPr>
          <a:lstStyle/>
          <a:p>
            <a:r>
              <a:rPr lang="en-US" sz="5400" dirty="0"/>
              <a:t>Why do many of us not know this?</a:t>
            </a:r>
          </a:p>
        </p:txBody>
      </p:sp>
      <p:pic>
        <p:nvPicPr>
          <p:cNvPr id="4" name="Picture 3" descr="A cartoon of a person&#10;&#10;Description automatically generated">
            <a:extLst>
              <a:ext uri="{FF2B5EF4-FFF2-40B4-BE49-F238E27FC236}">
                <a16:creationId xmlns:a16="http://schemas.microsoft.com/office/drawing/2014/main" id="{50DFDFCB-7329-A379-2558-BAEA9E1CE809}"/>
              </a:ext>
            </a:extLst>
          </p:cNvPr>
          <p:cNvPicPr>
            <a:picLocks noChangeAspect="1"/>
          </p:cNvPicPr>
          <p:nvPr/>
        </p:nvPicPr>
        <p:blipFill>
          <a:blip r:embed="rId2"/>
          <a:stretch>
            <a:fillRect/>
          </a:stretch>
        </p:blipFill>
        <p:spPr>
          <a:xfrm>
            <a:off x="2798064" y="1561059"/>
            <a:ext cx="6595872" cy="5029352"/>
          </a:xfrm>
          <a:prstGeom prst="rect">
            <a:avLst/>
          </a:prstGeom>
        </p:spPr>
      </p:pic>
    </p:spTree>
    <p:extLst>
      <p:ext uri="{BB962C8B-B14F-4D97-AF65-F5344CB8AC3E}">
        <p14:creationId xmlns:p14="http://schemas.microsoft.com/office/powerpoint/2010/main" val="3066120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96E2-0FFD-A04A-3DFB-44F3F4C05591}"/>
              </a:ext>
            </a:extLst>
          </p:cNvPr>
          <p:cNvSpPr>
            <a:spLocks noGrp="1"/>
          </p:cNvSpPr>
          <p:nvPr>
            <p:ph type="title"/>
          </p:nvPr>
        </p:nvSpPr>
        <p:spPr>
          <a:xfrm>
            <a:off x="838200" y="365125"/>
            <a:ext cx="10515600" cy="4565463"/>
          </a:xfrm>
        </p:spPr>
        <p:txBody>
          <a:bodyPr>
            <a:normAutofit/>
          </a:bodyPr>
          <a:lstStyle/>
          <a:p>
            <a:r>
              <a:rPr lang="en-US" dirty="0"/>
              <a:t>To understand abstractions we build mental models. </a:t>
            </a:r>
            <a:br>
              <a:rPr lang="en-US" dirty="0"/>
            </a:br>
            <a:br>
              <a:rPr lang="en-US" dirty="0"/>
            </a:br>
            <a:r>
              <a:rPr lang="en-US" dirty="0"/>
              <a:t>Often we use metaphors. </a:t>
            </a:r>
            <a:br>
              <a:rPr lang="en-US" dirty="0"/>
            </a:br>
            <a:br>
              <a:rPr lang="en-US" dirty="0"/>
            </a:br>
            <a:r>
              <a:rPr lang="en-US" dirty="0"/>
              <a:t>Often WRONG metaphors.</a:t>
            </a:r>
          </a:p>
        </p:txBody>
      </p:sp>
    </p:spTree>
    <p:extLst>
      <p:ext uri="{BB962C8B-B14F-4D97-AF65-F5344CB8AC3E}">
        <p14:creationId xmlns:p14="http://schemas.microsoft.com/office/powerpoint/2010/main" val="1544403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96E2-0FFD-A04A-3DFB-44F3F4C05591}"/>
              </a:ext>
            </a:extLst>
          </p:cNvPr>
          <p:cNvSpPr>
            <a:spLocks noGrp="1"/>
          </p:cNvSpPr>
          <p:nvPr>
            <p:ph type="title"/>
          </p:nvPr>
        </p:nvSpPr>
        <p:spPr>
          <a:xfrm>
            <a:off x="838200" y="365125"/>
            <a:ext cx="10515600" cy="3063875"/>
          </a:xfrm>
        </p:spPr>
        <p:txBody>
          <a:bodyPr/>
          <a:lstStyle/>
          <a:p>
            <a:r>
              <a:rPr lang="en-US" dirty="0"/>
              <a:t>What if our mental model is wrong and it DOES matter?</a:t>
            </a:r>
          </a:p>
        </p:txBody>
      </p:sp>
    </p:spTree>
    <p:extLst>
      <p:ext uri="{BB962C8B-B14F-4D97-AF65-F5344CB8AC3E}">
        <p14:creationId xmlns:p14="http://schemas.microsoft.com/office/powerpoint/2010/main" val="3434118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AF3D-54D3-6773-A655-A14A17ED09A4}"/>
              </a:ext>
            </a:extLst>
          </p:cNvPr>
          <p:cNvSpPr>
            <a:spLocks noGrp="1"/>
          </p:cNvSpPr>
          <p:nvPr>
            <p:ph type="title"/>
          </p:nvPr>
        </p:nvSpPr>
        <p:spPr/>
        <p:txBody>
          <a:bodyPr/>
          <a:lstStyle/>
          <a:p>
            <a:r>
              <a:rPr lang="en-US" dirty="0"/>
              <a:t>Let’s talk about floating point math</a:t>
            </a:r>
          </a:p>
        </p:txBody>
      </p:sp>
    </p:spTree>
    <p:extLst>
      <p:ext uri="{BB962C8B-B14F-4D97-AF65-F5344CB8AC3E}">
        <p14:creationId xmlns:p14="http://schemas.microsoft.com/office/powerpoint/2010/main" val="2708112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AF3D-54D3-6773-A655-A14A17ED09A4}"/>
              </a:ext>
            </a:extLst>
          </p:cNvPr>
          <p:cNvSpPr>
            <a:spLocks noGrp="1"/>
          </p:cNvSpPr>
          <p:nvPr>
            <p:ph type="title"/>
          </p:nvPr>
        </p:nvSpPr>
        <p:spPr/>
        <p:txBody>
          <a:bodyPr/>
          <a:lstStyle/>
          <a:p>
            <a:r>
              <a:rPr lang="en-US" dirty="0"/>
              <a:t>Addition and Multiplication are Associative</a:t>
            </a:r>
          </a:p>
        </p:txBody>
      </p:sp>
      <p:pic>
        <p:nvPicPr>
          <p:cNvPr id="3" name="Picture 2">
            <a:extLst>
              <a:ext uri="{FF2B5EF4-FFF2-40B4-BE49-F238E27FC236}">
                <a16:creationId xmlns:a16="http://schemas.microsoft.com/office/drawing/2014/main" id="{0A3ACF42-DA48-9A96-C774-5FA6A14589A4}"/>
              </a:ext>
            </a:extLst>
          </p:cNvPr>
          <p:cNvPicPr>
            <a:picLocks noChangeAspect="1"/>
          </p:cNvPicPr>
          <p:nvPr/>
        </p:nvPicPr>
        <p:blipFill>
          <a:blip r:embed="rId2"/>
          <a:stretch>
            <a:fillRect/>
          </a:stretch>
        </p:blipFill>
        <p:spPr>
          <a:xfrm>
            <a:off x="2405876" y="1500802"/>
            <a:ext cx="7380248" cy="5226951"/>
          </a:xfrm>
          <a:prstGeom prst="rect">
            <a:avLst/>
          </a:prstGeom>
        </p:spPr>
      </p:pic>
    </p:spTree>
    <p:extLst>
      <p:ext uri="{BB962C8B-B14F-4D97-AF65-F5344CB8AC3E}">
        <p14:creationId xmlns:p14="http://schemas.microsoft.com/office/powerpoint/2010/main" val="3406637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5BDF56-6529-7849-0CD2-DE89E3880E88}"/>
              </a:ext>
            </a:extLst>
          </p:cNvPr>
          <p:cNvPicPr>
            <a:picLocks noChangeAspect="1"/>
          </p:cNvPicPr>
          <p:nvPr/>
        </p:nvPicPr>
        <p:blipFill>
          <a:blip r:embed="rId2"/>
          <a:stretch>
            <a:fillRect/>
          </a:stretch>
        </p:blipFill>
        <p:spPr>
          <a:xfrm>
            <a:off x="328475" y="9317"/>
            <a:ext cx="11535050" cy="6839365"/>
          </a:xfrm>
          <a:prstGeom prst="rect">
            <a:avLst/>
          </a:prstGeom>
        </p:spPr>
      </p:pic>
    </p:spTree>
    <p:extLst>
      <p:ext uri="{BB962C8B-B14F-4D97-AF65-F5344CB8AC3E}">
        <p14:creationId xmlns:p14="http://schemas.microsoft.com/office/powerpoint/2010/main" val="534097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2BB4D5-33A7-C43C-CCEF-AB02A0D86CA5}"/>
              </a:ext>
            </a:extLst>
          </p:cNvPr>
          <p:cNvPicPr>
            <a:picLocks noChangeAspect="1"/>
          </p:cNvPicPr>
          <p:nvPr/>
        </p:nvPicPr>
        <p:blipFill>
          <a:blip r:embed="rId2"/>
          <a:stretch>
            <a:fillRect/>
          </a:stretch>
        </p:blipFill>
        <p:spPr>
          <a:xfrm>
            <a:off x="73997" y="788810"/>
            <a:ext cx="11958170" cy="4786800"/>
          </a:xfrm>
          <a:prstGeom prst="rect">
            <a:avLst/>
          </a:prstGeom>
        </p:spPr>
      </p:pic>
    </p:spTree>
    <p:extLst>
      <p:ext uri="{BB962C8B-B14F-4D97-AF65-F5344CB8AC3E}">
        <p14:creationId xmlns:p14="http://schemas.microsoft.com/office/powerpoint/2010/main" val="4254380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BF3F73-E249-D8CB-3FE2-AC0032C6BFAE}"/>
              </a:ext>
            </a:extLst>
          </p:cNvPr>
          <p:cNvPicPr>
            <a:picLocks noChangeAspect="1"/>
          </p:cNvPicPr>
          <p:nvPr/>
        </p:nvPicPr>
        <p:blipFill rotWithShape="1">
          <a:blip r:embed="rId2"/>
          <a:srcRect t="21983"/>
          <a:stretch/>
        </p:blipFill>
        <p:spPr>
          <a:xfrm>
            <a:off x="160576" y="1817649"/>
            <a:ext cx="11870847" cy="2517284"/>
          </a:xfrm>
          <a:prstGeom prst="rect">
            <a:avLst/>
          </a:prstGeom>
        </p:spPr>
      </p:pic>
    </p:spTree>
    <p:extLst>
      <p:ext uri="{BB962C8B-B14F-4D97-AF65-F5344CB8AC3E}">
        <p14:creationId xmlns:p14="http://schemas.microsoft.com/office/powerpoint/2010/main" val="3146346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A3FC5-7AEC-BDE3-52E2-9B5042CAAC6E}"/>
              </a:ext>
            </a:extLst>
          </p:cNvPr>
          <p:cNvSpPr>
            <a:spLocks noGrp="1"/>
          </p:cNvSpPr>
          <p:nvPr>
            <p:ph type="title"/>
          </p:nvPr>
        </p:nvSpPr>
        <p:spPr/>
        <p:txBody>
          <a:bodyPr/>
          <a:lstStyle/>
          <a:p>
            <a:r>
              <a:rPr lang="en-US" dirty="0"/>
              <a:t>Most of us are NOT computer scientists</a:t>
            </a:r>
          </a:p>
        </p:txBody>
      </p:sp>
      <p:sp>
        <p:nvSpPr>
          <p:cNvPr id="3" name="Content Placeholder 2">
            <a:extLst>
              <a:ext uri="{FF2B5EF4-FFF2-40B4-BE49-F238E27FC236}">
                <a16:creationId xmlns:a16="http://schemas.microsoft.com/office/drawing/2014/main" id="{A97BC037-02A3-A8DB-D1EA-F51CBDFA5834}"/>
              </a:ext>
            </a:extLst>
          </p:cNvPr>
          <p:cNvSpPr>
            <a:spLocks noGrp="1"/>
          </p:cNvSpPr>
          <p:nvPr>
            <p:ph idx="1"/>
          </p:nvPr>
        </p:nvSpPr>
        <p:spPr>
          <a:xfrm>
            <a:off x="838200" y="1385358"/>
            <a:ext cx="10515600" cy="5472641"/>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sz="3600" b="0" i="0" u="none" strike="noStrike" dirty="0">
                <a:effectLst/>
                <a:latin typeface="inherit"/>
              </a:rPr>
              <a:t>“Doing numerical computations on a computer inherently involves some approximation and rounding”</a:t>
            </a:r>
            <a:endParaRPr lang="en-US" dirty="0"/>
          </a:p>
          <a:p>
            <a:pPr marL="0" indent="0">
              <a:buNone/>
            </a:pPr>
            <a:r>
              <a:rPr lang="en-US" dirty="0"/>
              <a:t>https://</a:t>
            </a:r>
            <a:r>
              <a:rPr lang="en-US" dirty="0" err="1"/>
              <a:t>bit.ly</a:t>
            </a:r>
            <a:r>
              <a:rPr lang="en-US" dirty="0"/>
              <a:t>/</a:t>
            </a:r>
            <a:r>
              <a:rPr lang="en-US" dirty="0" err="1"/>
              <a:t>evans_floating</a:t>
            </a:r>
            <a:endParaRPr lang="en-US" dirty="0"/>
          </a:p>
        </p:txBody>
      </p:sp>
      <p:pic>
        <p:nvPicPr>
          <p:cNvPr id="4" name="Picture 3">
            <a:extLst>
              <a:ext uri="{FF2B5EF4-FFF2-40B4-BE49-F238E27FC236}">
                <a16:creationId xmlns:a16="http://schemas.microsoft.com/office/drawing/2014/main" id="{C984F4D3-4860-6729-277D-AC91475C55A3}"/>
              </a:ext>
            </a:extLst>
          </p:cNvPr>
          <p:cNvPicPr>
            <a:picLocks noChangeAspect="1"/>
          </p:cNvPicPr>
          <p:nvPr/>
        </p:nvPicPr>
        <p:blipFill>
          <a:blip r:embed="rId2"/>
          <a:stretch>
            <a:fillRect/>
          </a:stretch>
        </p:blipFill>
        <p:spPr>
          <a:xfrm>
            <a:off x="2781300" y="1385358"/>
            <a:ext cx="6629400" cy="3192311"/>
          </a:xfrm>
          <a:prstGeom prst="rect">
            <a:avLst/>
          </a:prstGeom>
        </p:spPr>
      </p:pic>
    </p:spTree>
    <p:extLst>
      <p:ext uri="{BB962C8B-B14F-4D97-AF65-F5344CB8AC3E}">
        <p14:creationId xmlns:p14="http://schemas.microsoft.com/office/powerpoint/2010/main" val="2668125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AE24-BB17-8334-C6E7-B34F15C100DE}"/>
              </a:ext>
            </a:extLst>
          </p:cNvPr>
          <p:cNvSpPr>
            <a:spLocks noGrp="1"/>
          </p:cNvSpPr>
          <p:nvPr>
            <p:ph type="title"/>
          </p:nvPr>
        </p:nvSpPr>
        <p:spPr/>
        <p:txBody>
          <a:bodyPr/>
          <a:lstStyle/>
          <a:p>
            <a:r>
              <a:rPr lang="en-US" dirty="0"/>
              <a:t>What about organizational abstraction fails?</a:t>
            </a:r>
          </a:p>
        </p:txBody>
      </p:sp>
      <p:pic>
        <p:nvPicPr>
          <p:cNvPr id="4" name="Picture 3">
            <a:extLst>
              <a:ext uri="{FF2B5EF4-FFF2-40B4-BE49-F238E27FC236}">
                <a16:creationId xmlns:a16="http://schemas.microsoft.com/office/drawing/2014/main" id="{B00C224B-5A21-16B5-7842-E72178289C54}"/>
              </a:ext>
            </a:extLst>
          </p:cNvPr>
          <p:cNvPicPr>
            <a:picLocks noChangeAspect="1"/>
          </p:cNvPicPr>
          <p:nvPr/>
        </p:nvPicPr>
        <p:blipFill>
          <a:blip r:embed="rId2"/>
          <a:stretch>
            <a:fillRect/>
          </a:stretch>
        </p:blipFill>
        <p:spPr>
          <a:xfrm>
            <a:off x="1353256" y="1345010"/>
            <a:ext cx="9485488" cy="5279507"/>
          </a:xfrm>
          <a:prstGeom prst="rect">
            <a:avLst/>
          </a:prstGeom>
        </p:spPr>
      </p:pic>
    </p:spTree>
    <p:extLst>
      <p:ext uri="{BB962C8B-B14F-4D97-AF65-F5344CB8AC3E}">
        <p14:creationId xmlns:p14="http://schemas.microsoft.com/office/powerpoint/2010/main" val="4080806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F7119F1-986E-12D6-D4B4-F217B65E3919}"/>
              </a:ext>
            </a:extLst>
          </p:cNvPr>
          <p:cNvPicPr>
            <a:picLocks noChangeAspect="1"/>
          </p:cNvPicPr>
          <p:nvPr/>
        </p:nvPicPr>
        <p:blipFill>
          <a:blip r:embed="rId2"/>
          <a:stretch>
            <a:fillRect/>
          </a:stretch>
        </p:blipFill>
        <p:spPr>
          <a:xfrm>
            <a:off x="1399821" y="-12028"/>
            <a:ext cx="9375941" cy="6870027"/>
          </a:xfrm>
          <a:prstGeom prst="rect">
            <a:avLst/>
          </a:prstGeom>
        </p:spPr>
      </p:pic>
    </p:spTree>
    <p:extLst>
      <p:ext uri="{BB962C8B-B14F-4D97-AF65-F5344CB8AC3E}">
        <p14:creationId xmlns:p14="http://schemas.microsoft.com/office/powerpoint/2010/main" val="1449206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64218-3441-8CF5-1F5A-7DDF6DB3FB49}"/>
              </a:ext>
            </a:extLst>
          </p:cNvPr>
          <p:cNvSpPr>
            <a:spLocks noGrp="1"/>
          </p:cNvSpPr>
          <p:nvPr>
            <p:ph type="title"/>
          </p:nvPr>
        </p:nvSpPr>
        <p:spPr/>
        <p:txBody>
          <a:bodyPr>
            <a:normAutofit/>
          </a:bodyPr>
          <a:lstStyle/>
          <a:p>
            <a:r>
              <a:rPr lang="en-US" sz="5400" dirty="0"/>
              <a:t>Org Abstraction Leakage:</a:t>
            </a:r>
          </a:p>
        </p:txBody>
      </p:sp>
      <p:sp>
        <p:nvSpPr>
          <p:cNvPr id="3" name="Content Placeholder 2">
            <a:extLst>
              <a:ext uri="{FF2B5EF4-FFF2-40B4-BE49-F238E27FC236}">
                <a16:creationId xmlns:a16="http://schemas.microsoft.com/office/drawing/2014/main" id="{7C6C92EC-71F0-C5F4-2B7A-A72076FD4BF9}"/>
              </a:ext>
            </a:extLst>
          </p:cNvPr>
          <p:cNvSpPr>
            <a:spLocks noGrp="1"/>
          </p:cNvSpPr>
          <p:nvPr>
            <p:ph idx="1"/>
          </p:nvPr>
        </p:nvSpPr>
        <p:spPr>
          <a:xfrm>
            <a:off x="838200" y="1825625"/>
            <a:ext cx="10515600" cy="2554464"/>
          </a:xfrm>
        </p:spPr>
        <p:txBody>
          <a:bodyPr>
            <a:normAutofit/>
          </a:bodyPr>
          <a:lstStyle/>
          <a:p>
            <a:r>
              <a:rPr lang="en-US" sz="4000" dirty="0"/>
              <a:t>Where did this number in the DB come from?</a:t>
            </a:r>
          </a:p>
          <a:p>
            <a:r>
              <a:rPr lang="en-US" sz="4000" dirty="0"/>
              <a:t>Who do I talk to about solving this?</a:t>
            </a:r>
          </a:p>
          <a:p>
            <a:r>
              <a:rPr lang="en-US" sz="4000" dirty="0"/>
              <a:t>How was this decision made?</a:t>
            </a:r>
          </a:p>
        </p:txBody>
      </p:sp>
    </p:spTree>
    <p:extLst>
      <p:ext uri="{BB962C8B-B14F-4D97-AF65-F5344CB8AC3E}">
        <p14:creationId xmlns:p14="http://schemas.microsoft.com/office/powerpoint/2010/main" val="716740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49FA0-982C-58AB-365B-226F2002DB3D}"/>
              </a:ext>
            </a:extLst>
          </p:cNvPr>
          <p:cNvSpPr>
            <a:spLocks noGrp="1"/>
          </p:cNvSpPr>
          <p:nvPr>
            <p:ph type="title"/>
          </p:nvPr>
        </p:nvSpPr>
        <p:spPr/>
        <p:txBody>
          <a:bodyPr>
            <a:normAutofit/>
          </a:bodyPr>
          <a:lstStyle/>
          <a:p>
            <a:r>
              <a:rPr lang="en-US" dirty="0"/>
              <a:t>General Evidence of Leaking Abstractions?</a:t>
            </a:r>
          </a:p>
        </p:txBody>
      </p:sp>
      <p:sp>
        <p:nvSpPr>
          <p:cNvPr id="3" name="Content Placeholder 2">
            <a:extLst>
              <a:ext uri="{FF2B5EF4-FFF2-40B4-BE49-F238E27FC236}">
                <a16:creationId xmlns:a16="http://schemas.microsoft.com/office/drawing/2014/main" id="{FD999EB5-9D87-136F-4D7F-963301E0FD31}"/>
              </a:ext>
            </a:extLst>
          </p:cNvPr>
          <p:cNvSpPr>
            <a:spLocks noGrp="1"/>
          </p:cNvSpPr>
          <p:nvPr>
            <p:ph idx="1"/>
          </p:nvPr>
        </p:nvSpPr>
        <p:spPr/>
        <p:txBody>
          <a:bodyPr>
            <a:normAutofit/>
          </a:bodyPr>
          <a:lstStyle/>
          <a:p>
            <a:r>
              <a:rPr lang="en-US" sz="4000" dirty="0"/>
              <a:t>Unexpected behavior</a:t>
            </a:r>
          </a:p>
          <a:p>
            <a:r>
              <a:rPr lang="en-US" sz="4000" dirty="0"/>
              <a:t>Uninterpretable responses</a:t>
            </a:r>
          </a:p>
          <a:p>
            <a:r>
              <a:rPr lang="en-US" sz="4000" dirty="0"/>
              <a:t>Logical errors</a:t>
            </a:r>
          </a:p>
          <a:p>
            <a:endParaRPr lang="en-US" sz="5400" dirty="0"/>
          </a:p>
        </p:txBody>
      </p:sp>
    </p:spTree>
    <p:extLst>
      <p:ext uri="{BB962C8B-B14F-4D97-AF65-F5344CB8AC3E}">
        <p14:creationId xmlns:p14="http://schemas.microsoft.com/office/powerpoint/2010/main" val="3754538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BC06-75C4-E3A0-3BF5-9EB6B5C71077}"/>
              </a:ext>
            </a:extLst>
          </p:cNvPr>
          <p:cNvSpPr>
            <a:spLocks noGrp="1"/>
          </p:cNvSpPr>
          <p:nvPr>
            <p:ph type="title"/>
          </p:nvPr>
        </p:nvSpPr>
        <p:spPr/>
        <p:txBody>
          <a:bodyPr/>
          <a:lstStyle/>
          <a:p>
            <a:r>
              <a:rPr lang="en-US" dirty="0"/>
              <a:t>It’s Like Beer…</a:t>
            </a:r>
          </a:p>
        </p:txBody>
      </p:sp>
      <p:sp>
        <p:nvSpPr>
          <p:cNvPr id="3" name="Content Placeholder 2">
            <a:extLst>
              <a:ext uri="{FF2B5EF4-FFF2-40B4-BE49-F238E27FC236}">
                <a16:creationId xmlns:a16="http://schemas.microsoft.com/office/drawing/2014/main" id="{810E5684-1C80-A376-817F-DF26E9CDC7F2}"/>
              </a:ext>
            </a:extLst>
          </p:cNvPr>
          <p:cNvSpPr>
            <a:spLocks noGrp="1"/>
          </p:cNvSpPr>
          <p:nvPr>
            <p:ph idx="1"/>
          </p:nvPr>
        </p:nvSpPr>
        <p:spPr>
          <a:xfrm>
            <a:off x="838200" y="1653646"/>
            <a:ext cx="10515600" cy="1325563"/>
          </a:xfrm>
        </p:spPr>
        <p:txBody>
          <a:bodyPr>
            <a:normAutofit/>
          </a:bodyPr>
          <a:lstStyle/>
          <a:p>
            <a:pPr marL="0" indent="0">
              <a:buNone/>
            </a:pPr>
            <a:r>
              <a:rPr lang="en-US" sz="4000" dirty="0"/>
              <a:t>Communication is the source of, and solution to, all our problems. </a:t>
            </a:r>
          </a:p>
          <a:p>
            <a:pPr marL="0" indent="0">
              <a:buNone/>
            </a:pPr>
            <a:endParaRPr lang="en-US" sz="4000" dirty="0"/>
          </a:p>
          <a:p>
            <a:pPr marL="0" indent="0">
              <a:buNone/>
            </a:pPr>
            <a:endParaRPr lang="en-US" sz="4000" dirty="0"/>
          </a:p>
        </p:txBody>
      </p:sp>
      <p:sp>
        <p:nvSpPr>
          <p:cNvPr id="4" name="Content Placeholder 2">
            <a:extLst>
              <a:ext uri="{FF2B5EF4-FFF2-40B4-BE49-F238E27FC236}">
                <a16:creationId xmlns:a16="http://schemas.microsoft.com/office/drawing/2014/main" id="{4B93200E-F925-B049-D76F-B6AD23E5F28F}"/>
              </a:ext>
            </a:extLst>
          </p:cNvPr>
          <p:cNvSpPr txBox="1">
            <a:spLocks/>
          </p:cNvSpPr>
          <p:nvPr/>
        </p:nvSpPr>
        <p:spPr>
          <a:xfrm>
            <a:off x="838200" y="3315758"/>
            <a:ext cx="10515600" cy="343499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t>Where did this number in the DB come from?</a:t>
            </a:r>
          </a:p>
          <a:p>
            <a:pPr lvl="1"/>
            <a:r>
              <a:rPr lang="en-US" sz="3600" dirty="0">
                <a:solidFill>
                  <a:schemeClr val="accent2"/>
                </a:solidFill>
              </a:rPr>
              <a:t>Code accessibility in Version Control</a:t>
            </a:r>
          </a:p>
          <a:p>
            <a:pPr lvl="1"/>
            <a:r>
              <a:rPr lang="en-US" sz="3600" dirty="0">
                <a:solidFill>
                  <a:schemeClr val="accent2"/>
                </a:solidFill>
              </a:rPr>
              <a:t>Wiki pages describing processes</a:t>
            </a:r>
          </a:p>
          <a:p>
            <a:r>
              <a:rPr lang="en-US" sz="4000" dirty="0"/>
              <a:t>Who do I talk to about solving this?</a:t>
            </a:r>
          </a:p>
          <a:p>
            <a:pPr lvl="1"/>
            <a:r>
              <a:rPr lang="en-US" sz="3600" dirty="0">
                <a:solidFill>
                  <a:schemeClr val="accent2"/>
                </a:solidFill>
              </a:rPr>
              <a:t>Clear Ownership of everything in the org</a:t>
            </a:r>
          </a:p>
          <a:p>
            <a:r>
              <a:rPr lang="en-US" sz="4000" dirty="0"/>
              <a:t>How was this decision made?</a:t>
            </a:r>
          </a:p>
          <a:p>
            <a:pPr lvl="1"/>
            <a:r>
              <a:rPr lang="en-US" sz="3600" dirty="0">
                <a:solidFill>
                  <a:schemeClr val="accent2"/>
                </a:solidFill>
              </a:rPr>
              <a:t>Better transparency</a:t>
            </a:r>
          </a:p>
          <a:p>
            <a:pPr lvl="1"/>
            <a:r>
              <a:rPr lang="en-US" sz="3600" dirty="0">
                <a:solidFill>
                  <a:schemeClr val="accent2"/>
                </a:solidFill>
              </a:rPr>
              <a:t>Leadership communication </a:t>
            </a:r>
          </a:p>
        </p:txBody>
      </p:sp>
    </p:spTree>
    <p:extLst>
      <p:ext uri="{BB962C8B-B14F-4D97-AF65-F5344CB8AC3E}">
        <p14:creationId xmlns:p14="http://schemas.microsoft.com/office/powerpoint/2010/main" val="2825200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22B96-B4FF-66EC-EB1C-C4EC77EFED91}"/>
              </a:ext>
            </a:extLst>
          </p:cNvPr>
          <p:cNvSpPr>
            <a:spLocks noGrp="1"/>
          </p:cNvSpPr>
          <p:nvPr>
            <p:ph type="title"/>
          </p:nvPr>
        </p:nvSpPr>
        <p:spPr>
          <a:xfrm>
            <a:off x="361244" y="365125"/>
            <a:ext cx="4380089" cy="3687586"/>
          </a:xfrm>
        </p:spPr>
        <p:txBody>
          <a:bodyPr/>
          <a:lstStyle/>
          <a:p>
            <a:r>
              <a:rPr lang="en-US" dirty="0"/>
              <a:t>A Little History:</a:t>
            </a:r>
            <a:br>
              <a:rPr lang="en-US" dirty="0"/>
            </a:br>
            <a:br>
              <a:rPr lang="en-US" dirty="0"/>
            </a:br>
            <a:r>
              <a:rPr lang="en-US" sz="4000" dirty="0"/>
              <a:t>Drew Conway’s Venn Diagram 2010</a:t>
            </a:r>
            <a:endParaRPr lang="en-US" sz="2800" dirty="0"/>
          </a:p>
        </p:txBody>
      </p:sp>
      <p:pic>
        <p:nvPicPr>
          <p:cNvPr id="5" name="Content Placeholder 4">
            <a:extLst>
              <a:ext uri="{FF2B5EF4-FFF2-40B4-BE49-F238E27FC236}">
                <a16:creationId xmlns:a16="http://schemas.microsoft.com/office/drawing/2014/main" id="{F83AB2E2-6BA1-C578-22AF-FD0F18D42F60}"/>
              </a:ext>
            </a:extLst>
          </p:cNvPr>
          <p:cNvPicPr>
            <a:picLocks noGrp="1" noChangeAspect="1"/>
          </p:cNvPicPr>
          <p:nvPr>
            <p:ph idx="1"/>
          </p:nvPr>
        </p:nvPicPr>
        <p:blipFill>
          <a:blip r:embed="rId2"/>
          <a:stretch>
            <a:fillRect/>
          </a:stretch>
        </p:blipFill>
        <p:spPr>
          <a:xfrm>
            <a:off x="5000080" y="365125"/>
            <a:ext cx="6446854" cy="6209930"/>
          </a:xfrm>
          <a:prstGeom prst="rect">
            <a:avLst/>
          </a:prstGeom>
        </p:spPr>
      </p:pic>
    </p:spTree>
    <p:extLst>
      <p:ext uri="{BB962C8B-B14F-4D97-AF65-F5344CB8AC3E}">
        <p14:creationId xmlns:p14="http://schemas.microsoft.com/office/powerpoint/2010/main" val="43492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8370-A5E6-A45F-A1D2-F500080A9437}"/>
              </a:ext>
            </a:extLst>
          </p:cNvPr>
          <p:cNvSpPr>
            <a:spLocks noGrp="1"/>
          </p:cNvSpPr>
          <p:nvPr>
            <p:ph type="title"/>
          </p:nvPr>
        </p:nvSpPr>
        <p:spPr/>
        <p:txBody>
          <a:bodyPr>
            <a:normAutofit/>
          </a:bodyPr>
          <a:lstStyle/>
          <a:p>
            <a:r>
              <a:rPr lang="en-US" sz="5400" dirty="0"/>
              <a:t>JD’s Assertion 1:</a:t>
            </a:r>
          </a:p>
        </p:txBody>
      </p:sp>
      <p:sp>
        <p:nvSpPr>
          <p:cNvPr id="3" name="Content Placeholder 2">
            <a:extLst>
              <a:ext uri="{FF2B5EF4-FFF2-40B4-BE49-F238E27FC236}">
                <a16:creationId xmlns:a16="http://schemas.microsoft.com/office/drawing/2014/main" id="{DCDBA010-4C72-828A-27CD-EF681E926E2B}"/>
              </a:ext>
            </a:extLst>
          </p:cNvPr>
          <p:cNvSpPr>
            <a:spLocks noGrp="1"/>
          </p:cNvSpPr>
          <p:nvPr>
            <p:ph idx="1"/>
          </p:nvPr>
        </p:nvSpPr>
        <p:spPr/>
        <p:txBody>
          <a:bodyPr>
            <a:normAutofit fontScale="92500" lnSpcReduction="10000"/>
          </a:bodyPr>
          <a:lstStyle/>
          <a:p>
            <a:pPr marL="0" indent="0">
              <a:buNone/>
            </a:pPr>
            <a:r>
              <a:rPr lang="en-US" sz="4800" b="0" i="0" u="none" strike="noStrike" dirty="0">
                <a:solidFill>
                  <a:srgbClr val="ECECF1"/>
                </a:solidFill>
                <a:effectLst/>
                <a:latin typeface="Söhne"/>
              </a:rPr>
              <a:t>"The single biggest business value derived from the data science movement in the last 13 years is making it legitimate to code outside of IT roles" </a:t>
            </a:r>
          </a:p>
          <a:p>
            <a:pPr marL="0" indent="0">
              <a:buNone/>
            </a:pPr>
            <a:endParaRPr lang="en-US" sz="4800" dirty="0">
              <a:solidFill>
                <a:srgbClr val="ECECF1"/>
              </a:solidFill>
              <a:latin typeface="Söhne"/>
            </a:endParaRPr>
          </a:p>
          <a:p>
            <a:pPr marL="0" indent="0">
              <a:buNone/>
            </a:pPr>
            <a:r>
              <a:rPr lang="en-US" sz="4300" dirty="0">
                <a:solidFill>
                  <a:srgbClr val="ECECF1"/>
                </a:solidFill>
                <a:latin typeface="Söhne"/>
              </a:rPr>
              <a:t>Data Science type roles break previous organizational abstractions. </a:t>
            </a:r>
            <a:endParaRPr lang="en-US" sz="4300" dirty="0"/>
          </a:p>
        </p:txBody>
      </p:sp>
    </p:spTree>
    <p:extLst>
      <p:ext uri="{BB962C8B-B14F-4D97-AF65-F5344CB8AC3E}">
        <p14:creationId xmlns:p14="http://schemas.microsoft.com/office/powerpoint/2010/main" val="495627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8370-A5E6-A45F-A1D2-F500080A9437}"/>
              </a:ext>
            </a:extLst>
          </p:cNvPr>
          <p:cNvSpPr>
            <a:spLocks noGrp="1"/>
          </p:cNvSpPr>
          <p:nvPr>
            <p:ph type="title"/>
          </p:nvPr>
        </p:nvSpPr>
        <p:spPr/>
        <p:txBody>
          <a:bodyPr>
            <a:normAutofit/>
          </a:bodyPr>
          <a:lstStyle/>
          <a:p>
            <a:r>
              <a:rPr lang="en-US" sz="5400" dirty="0"/>
              <a:t>JD’s Assertion 2:</a:t>
            </a:r>
          </a:p>
        </p:txBody>
      </p:sp>
      <p:sp>
        <p:nvSpPr>
          <p:cNvPr id="3" name="Content Placeholder 2">
            <a:extLst>
              <a:ext uri="{FF2B5EF4-FFF2-40B4-BE49-F238E27FC236}">
                <a16:creationId xmlns:a16="http://schemas.microsoft.com/office/drawing/2014/main" id="{DCDBA010-4C72-828A-27CD-EF681E926E2B}"/>
              </a:ext>
            </a:extLst>
          </p:cNvPr>
          <p:cNvSpPr>
            <a:spLocks noGrp="1"/>
          </p:cNvSpPr>
          <p:nvPr>
            <p:ph idx="1"/>
          </p:nvPr>
        </p:nvSpPr>
        <p:spPr/>
        <p:txBody>
          <a:bodyPr>
            <a:normAutofit/>
          </a:bodyPr>
          <a:lstStyle/>
          <a:p>
            <a:pPr marL="0" indent="0">
              <a:buNone/>
            </a:pPr>
            <a:r>
              <a:rPr lang="en-US" sz="4800" b="0" i="0" u="none" strike="noStrike" dirty="0">
                <a:solidFill>
                  <a:srgbClr val="ECECF1"/>
                </a:solidFill>
                <a:effectLst/>
                <a:latin typeface="Söhne"/>
              </a:rPr>
              <a:t>”Abstractions will leak. </a:t>
            </a:r>
            <a:r>
              <a:rPr lang="en-US" sz="4800" dirty="0">
                <a:solidFill>
                  <a:srgbClr val="ECECF1"/>
                </a:solidFill>
                <a:latin typeface="Söhne"/>
              </a:rPr>
              <a:t>Therefore, abstractions must be permeable to allow debugging.</a:t>
            </a:r>
            <a:r>
              <a:rPr lang="en-US" sz="4800" b="0" i="0" u="none" strike="noStrike" dirty="0">
                <a:solidFill>
                  <a:srgbClr val="ECECF1"/>
                </a:solidFill>
                <a:effectLst/>
                <a:latin typeface="Söhne"/>
              </a:rPr>
              <a:t>" </a:t>
            </a:r>
          </a:p>
          <a:p>
            <a:pPr marL="0" indent="0">
              <a:buNone/>
            </a:pPr>
            <a:endParaRPr lang="en-US" sz="4800" dirty="0">
              <a:solidFill>
                <a:srgbClr val="ECECF1"/>
              </a:solidFill>
              <a:latin typeface="Söhne"/>
            </a:endParaRPr>
          </a:p>
          <a:p>
            <a:pPr marL="0" indent="0">
              <a:buNone/>
            </a:pPr>
            <a:r>
              <a:rPr lang="en-US" sz="4300" dirty="0">
                <a:solidFill>
                  <a:srgbClr val="ECECF1"/>
                </a:solidFill>
                <a:latin typeface="Söhne"/>
              </a:rPr>
              <a:t>Holds for both organizations and computers. </a:t>
            </a:r>
            <a:endParaRPr lang="en-US" sz="4300" dirty="0"/>
          </a:p>
        </p:txBody>
      </p:sp>
    </p:spTree>
    <p:extLst>
      <p:ext uri="{BB962C8B-B14F-4D97-AF65-F5344CB8AC3E}">
        <p14:creationId xmlns:p14="http://schemas.microsoft.com/office/powerpoint/2010/main" val="2046495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8370-A5E6-A45F-A1D2-F500080A9437}"/>
              </a:ext>
            </a:extLst>
          </p:cNvPr>
          <p:cNvSpPr>
            <a:spLocks noGrp="1"/>
          </p:cNvSpPr>
          <p:nvPr>
            <p:ph type="title"/>
          </p:nvPr>
        </p:nvSpPr>
        <p:spPr/>
        <p:txBody>
          <a:bodyPr>
            <a:normAutofit/>
          </a:bodyPr>
          <a:lstStyle/>
          <a:p>
            <a:r>
              <a:rPr lang="en-US" sz="5400" dirty="0"/>
              <a:t>JD’s Assertion 3:</a:t>
            </a:r>
          </a:p>
        </p:txBody>
      </p:sp>
      <p:sp>
        <p:nvSpPr>
          <p:cNvPr id="3" name="Content Placeholder 2">
            <a:extLst>
              <a:ext uri="{FF2B5EF4-FFF2-40B4-BE49-F238E27FC236}">
                <a16:creationId xmlns:a16="http://schemas.microsoft.com/office/drawing/2014/main" id="{DCDBA010-4C72-828A-27CD-EF681E926E2B}"/>
              </a:ext>
            </a:extLst>
          </p:cNvPr>
          <p:cNvSpPr>
            <a:spLocks noGrp="1"/>
          </p:cNvSpPr>
          <p:nvPr>
            <p:ph idx="1"/>
          </p:nvPr>
        </p:nvSpPr>
        <p:spPr>
          <a:xfrm>
            <a:off x="251178" y="1690688"/>
            <a:ext cx="5257800" cy="4351338"/>
          </a:xfrm>
        </p:spPr>
        <p:txBody>
          <a:bodyPr>
            <a:normAutofit/>
          </a:bodyPr>
          <a:lstStyle/>
          <a:p>
            <a:pPr marL="0" indent="0">
              <a:buNone/>
            </a:pPr>
            <a:r>
              <a:rPr lang="en-US" sz="4800" b="0" i="0" u="none" strike="noStrike" dirty="0">
                <a:solidFill>
                  <a:srgbClr val="ECECF1"/>
                </a:solidFill>
                <a:effectLst/>
                <a:latin typeface="Söhne"/>
              </a:rPr>
              <a:t>”No single abstraction is right for everyone</a:t>
            </a:r>
            <a:r>
              <a:rPr lang="en-US" sz="4800" dirty="0">
                <a:solidFill>
                  <a:srgbClr val="ECECF1"/>
                </a:solidFill>
                <a:latin typeface="Söhne"/>
              </a:rPr>
              <a:t>.</a:t>
            </a:r>
            <a:r>
              <a:rPr lang="en-US" sz="4800" b="0" i="0" u="none" strike="noStrike" dirty="0">
                <a:solidFill>
                  <a:srgbClr val="ECECF1"/>
                </a:solidFill>
                <a:effectLst/>
                <a:latin typeface="Söhne"/>
              </a:rPr>
              <a:t>" </a:t>
            </a:r>
          </a:p>
          <a:p>
            <a:pPr marL="0" indent="0">
              <a:buNone/>
            </a:pPr>
            <a:endParaRPr lang="en-US" sz="4800" dirty="0">
              <a:solidFill>
                <a:srgbClr val="ECECF1"/>
              </a:solidFill>
              <a:latin typeface="Söhne"/>
            </a:endParaRPr>
          </a:p>
        </p:txBody>
      </p:sp>
      <p:pic>
        <p:nvPicPr>
          <p:cNvPr id="4" name="Picture 3">
            <a:extLst>
              <a:ext uri="{FF2B5EF4-FFF2-40B4-BE49-F238E27FC236}">
                <a16:creationId xmlns:a16="http://schemas.microsoft.com/office/drawing/2014/main" id="{57BA3F30-74B5-753C-C4D7-E56B44F0B0B0}"/>
              </a:ext>
            </a:extLst>
          </p:cNvPr>
          <p:cNvPicPr>
            <a:picLocks noChangeAspect="1"/>
          </p:cNvPicPr>
          <p:nvPr/>
        </p:nvPicPr>
        <p:blipFill>
          <a:blip r:embed="rId2"/>
          <a:stretch>
            <a:fillRect/>
          </a:stretch>
        </p:blipFill>
        <p:spPr>
          <a:xfrm>
            <a:off x="5314123" y="2045141"/>
            <a:ext cx="6626699" cy="3749675"/>
          </a:xfrm>
          <a:prstGeom prst="rect">
            <a:avLst/>
          </a:prstGeom>
        </p:spPr>
      </p:pic>
    </p:spTree>
    <p:extLst>
      <p:ext uri="{BB962C8B-B14F-4D97-AF65-F5344CB8AC3E}">
        <p14:creationId xmlns:p14="http://schemas.microsoft.com/office/powerpoint/2010/main" val="1610816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9B1D3-E6B2-80E0-CE97-F77C69264A4D}"/>
              </a:ext>
            </a:extLst>
          </p:cNvPr>
          <p:cNvSpPr>
            <a:spLocks noGrp="1"/>
          </p:cNvSpPr>
          <p:nvPr>
            <p:ph type="title"/>
          </p:nvPr>
        </p:nvSpPr>
        <p:spPr/>
        <p:txBody>
          <a:bodyPr/>
          <a:lstStyle/>
          <a:p>
            <a:r>
              <a:rPr lang="en-US" dirty="0"/>
              <a:t>80-16-4 </a:t>
            </a:r>
          </a:p>
        </p:txBody>
      </p:sp>
      <p:pic>
        <p:nvPicPr>
          <p:cNvPr id="4" name="Picture 3">
            <a:extLst>
              <a:ext uri="{FF2B5EF4-FFF2-40B4-BE49-F238E27FC236}">
                <a16:creationId xmlns:a16="http://schemas.microsoft.com/office/drawing/2014/main" id="{ED4BFD7E-53D8-237E-24AE-5ADC145C31A3}"/>
              </a:ext>
            </a:extLst>
          </p:cNvPr>
          <p:cNvPicPr>
            <a:picLocks noChangeAspect="1"/>
          </p:cNvPicPr>
          <p:nvPr/>
        </p:nvPicPr>
        <p:blipFill>
          <a:blip r:embed="rId2"/>
          <a:stretch>
            <a:fillRect/>
          </a:stretch>
        </p:blipFill>
        <p:spPr>
          <a:xfrm>
            <a:off x="3053644" y="551039"/>
            <a:ext cx="7825121" cy="5941836"/>
          </a:xfrm>
          <a:prstGeom prst="rect">
            <a:avLst/>
          </a:prstGeom>
        </p:spPr>
      </p:pic>
      <p:sp>
        <p:nvSpPr>
          <p:cNvPr id="5" name="TextBox 4">
            <a:extLst>
              <a:ext uri="{FF2B5EF4-FFF2-40B4-BE49-F238E27FC236}">
                <a16:creationId xmlns:a16="http://schemas.microsoft.com/office/drawing/2014/main" id="{61E7A96B-0DA1-F1C0-53A7-9345890AA0A6}"/>
              </a:ext>
            </a:extLst>
          </p:cNvPr>
          <p:cNvSpPr txBox="1"/>
          <p:nvPr/>
        </p:nvSpPr>
        <p:spPr>
          <a:xfrm>
            <a:off x="6096000" y="1230271"/>
            <a:ext cx="3239911" cy="923330"/>
          </a:xfrm>
          <a:prstGeom prst="rect">
            <a:avLst/>
          </a:prstGeom>
          <a:noFill/>
        </p:spPr>
        <p:txBody>
          <a:bodyPr wrap="square" rtlCol="0">
            <a:spAutoFit/>
          </a:bodyPr>
          <a:lstStyle/>
          <a:p>
            <a:r>
              <a:rPr lang="en-US" dirty="0">
                <a:solidFill>
                  <a:schemeClr val="bg1"/>
                </a:solidFill>
              </a:rPr>
              <a:t>80% Normal Business Users:</a:t>
            </a:r>
          </a:p>
          <a:p>
            <a:r>
              <a:rPr lang="en-US" dirty="0">
                <a:solidFill>
                  <a:schemeClr val="bg1"/>
                </a:solidFill>
              </a:rPr>
              <a:t>Applications, Dashboards &amp; Basic Excel</a:t>
            </a:r>
          </a:p>
        </p:txBody>
      </p:sp>
      <p:sp>
        <p:nvSpPr>
          <p:cNvPr id="6" name="TextBox 5">
            <a:extLst>
              <a:ext uri="{FF2B5EF4-FFF2-40B4-BE49-F238E27FC236}">
                <a16:creationId xmlns:a16="http://schemas.microsoft.com/office/drawing/2014/main" id="{459051BB-7154-12F8-9352-B9D644D2D8F9}"/>
              </a:ext>
            </a:extLst>
          </p:cNvPr>
          <p:cNvSpPr txBox="1"/>
          <p:nvPr/>
        </p:nvSpPr>
        <p:spPr>
          <a:xfrm>
            <a:off x="7282743" y="3384549"/>
            <a:ext cx="3912561" cy="923330"/>
          </a:xfrm>
          <a:prstGeom prst="rect">
            <a:avLst/>
          </a:prstGeom>
          <a:noFill/>
        </p:spPr>
        <p:txBody>
          <a:bodyPr wrap="square" rtlCol="0">
            <a:spAutoFit/>
          </a:bodyPr>
          <a:lstStyle/>
          <a:p>
            <a:r>
              <a:rPr lang="en-US" dirty="0">
                <a:solidFill>
                  <a:schemeClr val="bg1"/>
                </a:solidFill>
              </a:rPr>
              <a:t>16% Super Users:</a:t>
            </a:r>
          </a:p>
          <a:p>
            <a:r>
              <a:rPr lang="en-US" dirty="0">
                <a:solidFill>
                  <a:schemeClr val="bg1"/>
                </a:solidFill>
              </a:rPr>
              <a:t>SQL, Custom Dashboards, and Advanced Excel</a:t>
            </a:r>
          </a:p>
        </p:txBody>
      </p:sp>
      <p:sp>
        <p:nvSpPr>
          <p:cNvPr id="7" name="TextBox 6">
            <a:extLst>
              <a:ext uri="{FF2B5EF4-FFF2-40B4-BE49-F238E27FC236}">
                <a16:creationId xmlns:a16="http://schemas.microsoft.com/office/drawing/2014/main" id="{57AD0DAB-2385-3E1B-6795-A270F019D490}"/>
              </a:ext>
            </a:extLst>
          </p:cNvPr>
          <p:cNvSpPr txBox="1"/>
          <p:nvPr/>
        </p:nvSpPr>
        <p:spPr>
          <a:xfrm>
            <a:off x="8098817" y="4638195"/>
            <a:ext cx="3912561" cy="646331"/>
          </a:xfrm>
          <a:prstGeom prst="rect">
            <a:avLst/>
          </a:prstGeom>
          <a:noFill/>
        </p:spPr>
        <p:txBody>
          <a:bodyPr wrap="square" rtlCol="0">
            <a:spAutoFit/>
          </a:bodyPr>
          <a:lstStyle/>
          <a:p>
            <a:r>
              <a:rPr lang="en-US" dirty="0">
                <a:solidFill>
                  <a:schemeClr val="bg1"/>
                </a:solidFill>
              </a:rPr>
              <a:t>4% Guru Users:</a:t>
            </a:r>
          </a:p>
          <a:p>
            <a:r>
              <a:rPr lang="en-US" dirty="0">
                <a:solidFill>
                  <a:schemeClr val="bg1"/>
                </a:solidFill>
              </a:rPr>
              <a:t>APIs &amp; Code Based Tooling</a:t>
            </a:r>
          </a:p>
        </p:txBody>
      </p:sp>
    </p:spTree>
    <p:extLst>
      <p:ext uri="{BB962C8B-B14F-4D97-AF65-F5344CB8AC3E}">
        <p14:creationId xmlns:p14="http://schemas.microsoft.com/office/powerpoint/2010/main" val="2874904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2FFA2-E540-111B-02BC-15BFBFF0EFFA}"/>
              </a:ext>
            </a:extLst>
          </p:cNvPr>
          <p:cNvSpPr>
            <a:spLocks noGrp="1"/>
          </p:cNvSpPr>
          <p:nvPr>
            <p:ph type="title"/>
          </p:nvPr>
        </p:nvSpPr>
        <p:spPr/>
        <p:txBody>
          <a:bodyPr/>
          <a:lstStyle/>
          <a:p>
            <a:r>
              <a:rPr lang="en-US" dirty="0"/>
              <a:t>Multiple Abstractions is a High Empathy Move</a:t>
            </a:r>
          </a:p>
        </p:txBody>
      </p:sp>
      <p:sp>
        <p:nvSpPr>
          <p:cNvPr id="3" name="Content Placeholder 2">
            <a:extLst>
              <a:ext uri="{FF2B5EF4-FFF2-40B4-BE49-F238E27FC236}">
                <a16:creationId xmlns:a16="http://schemas.microsoft.com/office/drawing/2014/main" id="{769B7B96-A708-CD03-4A77-53D6EF20B5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2378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A44C2-5447-7A3E-E4CE-A64C4CDE911A}"/>
              </a:ext>
            </a:extLst>
          </p:cNvPr>
          <p:cNvSpPr>
            <a:spLocks noGrp="1"/>
          </p:cNvSpPr>
          <p:nvPr>
            <p:ph type="title"/>
          </p:nvPr>
        </p:nvSpPr>
        <p:spPr/>
        <p:txBody>
          <a:bodyPr/>
          <a:lstStyle/>
          <a:p>
            <a:r>
              <a:rPr lang="en-US" dirty="0"/>
              <a:t>Big Idea Recap:</a:t>
            </a:r>
          </a:p>
        </p:txBody>
      </p:sp>
      <p:sp>
        <p:nvSpPr>
          <p:cNvPr id="3" name="Content Placeholder 2">
            <a:extLst>
              <a:ext uri="{FF2B5EF4-FFF2-40B4-BE49-F238E27FC236}">
                <a16:creationId xmlns:a16="http://schemas.microsoft.com/office/drawing/2014/main" id="{65547F48-45CA-A731-476F-FDEBEB5F16ED}"/>
              </a:ext>
            </a:extLst>
          </p:cNvPr>
          <p:cNvSpPr>
            <a:spLocks noGrp="1"/>
          </p:cNvSpPr>
          <p:nvPr>
            <p:ph idx="1"/>
          </p:nvPr>
        </p:nvSpPr>
        <p:spPr/>
        <p:txBody>
          <a:bodyPr/>
          <a:lstStyle/>
          <a:p>
            <a:r>
              <a:rPr lang="en-US" dirty="0"/>
              <a:t>Abstractions Start WAAAAY Up With Leaders and go Down to the Hardware</a:t>
            </a:r>
          </a:p>
          <a:p>
            <a:r>
              <a:rPr lang="en-US" dirty="0"/>
              <a:t>To Debug an Abstraction You Have to See Below It</a:t>
            </a:r>
          </a:p>
          <a:p>
            <a:r>
              <a:rPr lang="en-US" dirty="0"/>
              <a:t>We’re Building Mental Models of </a:t>
            </a:r>
            <a:r>
              <a:rPr lang="en-US"/>
              <a:t>Complex Systems</a:t>
            </a:r>
            <a:endParaRPr lang="en-US" dirty="0"/>
          </a:p>
          <a:p>
            <a:r>
              <a:rPr lang="en-US" dirty="0"/>
              <a:t>You Can’t Master All Abstractions</a:t>
            </a:r>
          </a:p>
          <a:p>
            <a:r>
              <a:rPr lang="en-US" dirty="0"/>
              <a:t>Decide if You’re Going to Learn or Partner</a:t>
            </a:r>
          </a:p>
          <a:p>
            <a:r>
              <a:rPr lang="en-US" dirty="0"/>
              <a:t>Ensure an Abstraction for Everyone: 80-16-4</a:t>
            </a:r>
          </a:p>
          <a:p>
            <a:r>
              <a:rPr lang="en-US" dirty="0"/>
              <a:t>Help Everyone Kick Ass! </a:t>
            </a:r>
          </a:p>
          <a:p>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3012342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5D8AE8-876E-5266-D816-C775F2B30347}"/>
              </a:ext>
            </a:extLst>
          </p:cNvPr>
          <p:cNvSpPr>
            <a:spLocks noGrp="1"/>
          </p:cNvSpPr>
          <p:nvPr>
            <p:ph idx="1"/>
          </p:nvPr>
        </p:nvSpPr>
        <p:spPr>
          <a:xfrm>
            <a:off x="838199" y="5102576"/>
            <a:ext cx="10515600" cy="2259719"/>
          </a:xfrm>
        </p:spPr>
        <p:txBody>
          <a:bodyPr/>
          <a:lstStyle/>
          <a:p>
            <a:pPr marL="0" indent="0">
              <a:buNone/>
            </a:pPr>
            <a:r>
              <a:rPr lang="en-US" b="0" i="0" u="none" strike="noStrike" dirty="0">
                <a:solidFill>
                  <a:srgbClr val="F1F1F1"/>
                </a:solidFill>
                <a:effectLst/>
                <a:latin typeface="Roboto" panose="02000000000000000000" pitchFamily="2" charset="0"/>
              </a:rPr>
              <a:t>if you think about how you help both new users ramp into things and make experienced users productive, you provide these abstractions and there's a dial of how leaky you want you let the abstractions be </a:t>
            </a:r>
            <a:endParaRPr lang="en-US" dirty="0"/>
          </a:p>
        </p:txBody>
      </p:sp>
      <p:pic>
        <p:nvPicPr>
          <p:cNvPr id="4" name="Picture 3">
            <a:extLst>
              <a:ext uri="{FF2B5EF4-FFF2-40B4-BE49-F238E27FC236}">
                <a16:creationId xmlns:a16="http://schemas.microsoft.com/office/drawing/2014/main" id="{154B9071-9DC9-3C75-E315-FBAD08DF3F73}"/>
              </a:ext>
            </a:extLst>
          </p:cNvPr>
          <p:cNvPicPr>
            <a:picLocks noChangeAspect="1"/>
          </p:cNvPicPr>
          <p:nvPr/>
        </p:nvPicPr>
        <p:blipFill>
          <a:blip r:embed="rId2"/>
          <a:stretch>
            <a:fillRect/>
          </a:stretch>
        </p:blipFill>
        <p:spPr>
          <a:xfrm>
            <a:off x="838199" y="-559161"/>
            <a:ext cx="10833101" cy="5503691"/>
          </a:xfrm>
          <a:prstGeom prst="rect">
            <a:avLst/>
          </a:prstGeom>
        </p:spPr>
      </p:pic>
    </p:spTree>
    <p:extLst>
      <p:ext uri="{BB962C8B-B14F-4D97-AF65-F5344CB8AC3E}">
        <p14:creationId xmlns:p14="http://schemas.microsoft.com/office/powerpoint/2010/main" val="162989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72F6-01D8-F8EC-F715-05C51872EEE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30B783E-ACF0-ED57-FCB0-33FFA2B50D72}"/>
              </a:ext>
            </a:extLst>
          </p:cNvPr>
          <p:cNvPicPr>
            <a:picLocks noGrp="1" noChangeAspect="1"/>
          </p:cNvPicPr>
          <p:nvPr>
            <p:ph idx="1"/>
          </p:nvPr>
        </p:nvPicPr>
        <p:blipFill>
          <a:blip r:embed="rId2"/>
          <a:stretch>
            <a:fillRect/>
          </a:stretch>
        </p:blipFill>
        <p:spPr>
          <a:xfrm>
            <a:off x="838200" y="-247636"/>
            <a:ext cx="10515601" cy="7353271"/>
          </a:xfrm>
          <a:prstGeom prst="rect">
            <a:avLst/>
          </a:prstGeom>
        </p:spPr>
      </p:pic>
      <p:sp>
        <p:nvSpPr>
          <p:cNvPr id="5" name="TextBox 4">
            <a:extLst>
              <a:ext uri="{FF2B5EF4-FFF2-40B4-BE49-F238E27FC236}">
                <a16:creationId xmlns:a16="http://schemas.microsoft.com/office/drawing/2014/main" id="{0A560BF5-4A6A-FF8A-1CCE-49F03FDAB91F}"/>
              </a:ext>
            </a:extLst>
          </p:cNvPr>
          <p:cNvSpPr txBox="1"/>
          <p:nvPr/>
        </p:nvSpPr>
        <p:spPr>
          <a:xfrm>
            <a:off x="5263377" y="847493"/>
            <a:ext cx="5876692" cy="2308324"/>
          </a:xfrm>
          <a:prstGeom prst="rect">
            <a:avLst/>
          </a:prstGeom>
          <a:solidFill>
            <a:schemeClr val="tx1">
              <a:alpha val="50997"/>
            </a:schemeClr>
          </a:solidFill>
        </p:spPr>
        <p:txBody>
          <a:bodyPr wrap="square" rtlCol="0">
            <a:spAutoFit/>
          </a:bodyPr>
          <a:lstStyle/>
          <a:p>
            <a:r>
              <a:rPr lang="en-US" sz="2400" dirty="0">
                <a:solidFill>
                  <a:schemeClr val="bg1"/>
                </a:solidFill>
              </a:rPr>
              <a:t>LinkedIn: https://</a:t>
            </a:r>
            <a:r>
              <a:rPr lang="en-US" sz="2400" dirty="0" err="1">
                <a:solidFill>
                  <a:schemeClr val="bg1"/>
                </a:solidFill>
              </a:rPr>
              <a:t>www.linkedin.com</a:t>
            </a:r>
            <a:r>
              <a:rPr lang="en-US" sz="2400" dirty="0">
                <a:solidFill>
                  <a:schemeClr val="bg1"/>
                </a:solidFill>
              </a:rPr>
              <a:t>/in/</a:t>
            </a:r>
            <a:r>
              <a:rPr lang="en-US" sz="2400" dirty="0" err="1">
                <a:solidFill>
                  <a:schemeClr val="bg1"/>
                </a:solidFill>
              </a:rPr>
              <a:t>jamesdlong</a:t>
            </a:r>
            <a:r>
              <a:rPr lang="en-US" sz="2400" dirty="0">
                <a:solidFill>
                  <a:schemeClr val="bg1"/>
                </a:solidFill>
              </a:rPr>
              <a:t>/</a:t>
            </a:r>
          </a:p>
          <a:p>
            <a:endParaRPr lang="en-US" sz="2400" dirty="0">
              <a:solidFill>
                <a:schemeClr val="bg1"/>
              </a:solidFill>
            </a:endParaRPr>
          </a:p>
          <a:p>
            <a:r>
              <a:rPr lang="en-US" sz="2400" dirty="0">
                <a:solidFill>
                  <a:schemeClr val="bg1"/>
                </a:solidFill>
              </a:rPr>
              <a:t>Mastodon: https://</a:t>
            </a:r>
            <a:r>
              <a:rPr lang="en-US" sz="2400" dirty="0" err="1">
                <a:solidFill>
                  <a:schemeClr val="bg1"/>
                </a:solidFill>
              </a:rPr>
              <a:t>mastodon.social</a:t>
            </a:r>
            <a:r>
              <a:rPr lang="en-US" sz="2400" dirty="0">
                <a:solidFill>
                  <a:schemeClr val="bg1"/>
                </a:solidFill>
              </a:rPr>
              <a:t>/@</a:t>
            </a:r>
            <a:r>
              <a:rPr lang="en-US" sz="2400" dirty="0" err="1">
                <a:solidFill>
                  <a:schemeClr val="bg1"/>
                </a:solidFill>
              </a:rPr>
              <a:t>Cmastication</a:t>
            </a:r>
            <a:endParaRPr lang="en-US"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3464263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05ED1B-056C-FF5A-E747-99AADE0D5677}"/>
              </a:ext>
            </a:extLst>
          </p:cNvPr>
          <p:cNvPicPr>
            <a:picLocks noChangeAspect="1"/>
          </p:cNvPicPr>
          <p:nvPr/>
        </p:nvPicPr>
        <p:blipFill>
          <a:blip r:embed="rId2"/>
          <a:stretch>
            <a:fillRect/>
          </a:stretch>
        </p:blipFill>
        <p:spPr>
          <a:xfrm>
            <a:off x="4174067" y="1379538"/>
            <a:ext cx="7521222" cy="1556387"/>
          </a:xfrm>
          <a:prstGeom prst="rect">
            <a:avLst/>
          </a:prstGeom>
        </p:spPr>
      </p:pic>
      <p:pic>
        <p:nvPicPr>
          <p:cNvPr id="5" name="Picture 4">
            <a:extLst>
              <a:ext uri="{FF2B5EF4-FFF2-40B4-BE49-F238E27FC236}">
                <a16:creationId xmlns:a16="http://schemas.microsoft.com/office/drawing/2014/main" id="{48B251B9-D982-B30D-E1DE-5CD907CB610D}"/>
              </a:ext>
            </a:extLst>
          </p:cNvPr>
          <p:cNvPicPr>
            <a:picLocks noChangeAspect="1"/>
          </p:cNvPicPr>
          <p:nvPr/>
        </p:nvPicPr>
        <p:blipFill>
          <a:blip r:embed="rId3"/>
          <a:stretch>
            <a:fillRect/>
          </a:stretch>
        </p:blipFill>
        <p:spPr>
          <a:xfrm>
            <a:off x="0" y="234950"/>
            <a:ext cx="3733800" cy="6388100"/>
          </a:xfrm>
          <a:prstGeom prst="rect">
            <a:avLst/>
          </a:prstGeom>
        </p:spPr>
      </p:pic>
      <p:pic>
        <p:nvPicPr>
          <p:cNvPr id="6" name="Picture 5">
            <a:extLst>
              <a:ext uri="{FF2B5EF4-FFF2-40B4-BE49-F238E27FC236}">
                <a16:creationId xmlns:a16="http://schemas.microsoft.com/office/drawing/2014/main" id="{EC73A475-F401-050F-6493-43D95F95C8A3}"/>
              </a:ext>
            </a:extLst>
          </p:cNvPr>
          <p:cNvPicPr>
            <a:picLocks noChangeAspect="1"/>
          </p:cNvPicPr>
          <p:nvPr/>
        </p:nvPicPr>
        <p:blipFill>
          <a:blip r:embed="rId4"/>
          <a:stretch>
            <a:fillRect/>
          </a:stretch>
        </p:blipFill>
        <p:spPr>
          <a:xfrm>
            <a:off x="4048478" y="3740479"/>
            <a:ext cx="7772400" cy="2199264"/>
          </a:xfrm>
          <a:prstGeom prst="rect">
            <a:avLst/>
          </a:prstGeom>
        </p:spPr>
      </p:pic>
    </p:spTree>
    <p:extLst>
      <p:ext uri="{BB962C8B-B14F-4D97-AF65-F5344CB8AC3E}">
        <p14:creationId xmlns:p14="http://schemas.microsoft.com/office/powerpoint/2010/main" val="388771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D9B7F-5C83-6003-75F4-DCE81C617D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92F1040-6CD7-DD90-0A73-84738C5A49DA}"/>
              </a:ext>
            </a:extLst>
          </p:cNvPr>
          <p:cNvSpPr>
            <a:spLocks noGrp="1"/>
          </p:cNvSpPr>
          <p:nvPr>
            <p:ph idx="1"/>
          </p:nvPr>
        </p:nvSpPr>
        <p:spPr>
          <a:xfrm>
            <a:off x="714022" y="6242755"/>
            <a:ext cx="10515600" cy="466473"/>
          </a:xfrm>
        </p:spPr>
        <p:txBody>
          <a:bodyPr>
            <a:normAutofit fontScale="85000" lnSpcReduction="10000"/>
          </a:bodyPr>
          <a:lstStyle/>
          <a:p>
            <a:pPr marL="0" indent="0">
              <a:buNone/>
            </a:pPr>
            <a:r>
              <a:rPr lang="en-US" dirty="0"/>
              <a:t>Roger Duran: https://</a:t>
            </a:r>
            <a:r>
              <a:rPr lang="en-US" dirty="0" err="1"/>
              <a:t>www.slideshare.net</a:t>
            </a:r>
            <a:r>
              <a:rPr lang="en-US" dirty="0"/>
              <a:t>/</a:t>
            </a:r>
            <a:r>
              <a:rPr lang="en-US" dirty="0" err="1"/>
              <a:t>RogerDuran</a:t>
            </a:r>
            <a:r>
              <a:rPr lang="en-US" dirty="0"/>
              <a:t>/intro-lesson1comp-arch</a:t>
            </a:r>
          </a:p>
        </p:txBody>
      </p:sp>
      <p:pic>
        <p:nvPicPr>
          <p:cNvPr id="4" name="Picture 3">
            <a:extLst>
              <a:ext uri="{FF2B5EF4-FFF2-40B4-BE49-F238E27FC236}">
                <a16:creationId xmlns:a16="http://schemas.microsoft.com/office/drawing/2014/main" id="{1AEB2F95-8013-7AC7-BF1B-72D9A33A585D}"/>
              </a:ext>
            </a:extLst>
          </p:cNvPr>
          <p:cNvPicPr>
            <a:picLocks noChangeAspect="1"/>
          </p:cNvPicPr>
          <p:nvPr/>
        </p:nvPicPr>
        <p:blipFill>
          <a:blip r:embed="rId2"/>
          <a:stretch>
            <a:fillRect/>
          </a:stretch>
        </p:blipFill>
        <p:spPr>
          <a:xfrm>
            <a:off x="1701800" y="148771"/>
            <a:ext cx="9269832" cy="5777895"/>
          </a:xfrm>
          <a:prstGeom prst="rect">
            <a:avLst/>
          </a:prstGeom>
        </p:spPr>
      </p:pic>
    </p:spTree>
    <p:extLst>
      <p:ext uri="{BB962C8B-B14F-4D97-AF65-F5344CB8AC3E}">
        <p14:creationId xmlns:p14="http://schemas.microsoft.com/office/powerpoint/2010/main" val="915015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103AB39-9586-E85B-77E9-41C19BEFB902}"/>
              </a:ext>
            </a:extLst>
          </p:cNvPr>
          <p:cNvGraphicFramePr>
            <a:graphicFrameLocks noGrp="1"/>
          </p:cNvGraphicFramePr>
          <p:nvPr>
            <p:ph idx="1"/>
            <p:extLst>
              <p:ext uri="{D42A27DB-BD31-4B8C-83A1-F6EECF244321}">
                <p14:modId xmlns:p14="http://schemas.microsoft.com/office/powerpoint/2010/main" val="2587757301"/>
              </p:ext>
            </p:extLst>
          </p:nvPr>
        </p:nvGraphicFramePr>
        <p:xfrm>
          <a:off x="7360023" y="237067"/>
          <a:ext cx="3993775" cy="5939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D50BC0BC-D710-72D0-30FA-6BCF344EB37A}"/>
              </a:ext>
            </a:extLst>
          </p:cNvPr>
          <p:cNvSpPr>
            <a:spLocks noGrp="1"/>
          </p:cNvSpPr>
          <p:nvPr>
            <p:ph type="title"/>
          </p:nvPr>
        </p:nvSpPr>
        <p:spPr>
          <a:xfrm>
            <a:off x="838200" y="365125"/>
            <a:ext cx="6270812" cy="1325563"/>
          </a:xfrm>
        </p:spPr>
        <p:txBody>
          <a:bodyPr/>
          <a:lstStyle/>
          <a:p>
            <a:r>
              <a:rPr lang="en-US" dirty="0"/>
              <a:t>Organizational Abstraction</a:t>
            </a:r>
          </a:p>
        </p:txBody>
      </p:sp>
      <p:pic>
        <p:nvPicPr>
          <p:cNvPr id="3" name="Picture 2">
            <a:extLst>
              <a:ext uri="{FF2B5EF4-FFF2-40B4-BE49-F238E27FC236}">
                <a16:creationId xmlns:a16="http://schemas.microsoft.com/office/drawing/2014/main" id="{3068D2E6-5F0E-9420-CBE1-12A2B0526946}"/>
              </a:ext>
            </a:extLst>
          </p:cNvPr>
          <p:cNvPicPr>
            <a:picLocks noChangeAspect="1"/>
          </p:cNvPicPr>
          <p:nvPr/>
        </p:nvPicPr>
        <p:blipFill>
          <a:blip r:embed="rId7"/>
          <a:stretch>
            <a:fillRect/>
          </a:stretch>
        </p:blipFill>
        <p:spPr>
          <a:xfrm>
            <a:off x="314093" y="2219092"/>
            <a:ext cx="6376639" cy="4243960"/>
          </a:xfrm>
          <a:prstGeom prst="rect">
            <a:avLst/>
          </a:prstGeom>
        </p:spPr>
      </p:pic>
    </p:spTree>
    <p:extLst>
      <p:ext uri="{BB962C8B-B14F-4D97-AF65-F5344CB8AC3E}">
        <p14:creationId xmlns:p14="http://schemas.microsoft.com/office/powerpoint/2010/main" val="1896192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52683-2FB2-6CD6-E734-76344142876A}"/>
              </a:ext>
            </a:extLst>
          </p:cNvPr>
          <p:cNvSpPr>
            <a:spLocks noGrp="1"/>
          </p:cNvSpPr>
          <p:nvPr>
            <p:ph type="title"/>
          </p:nvPr>
        </p:nvSpPr>
        <p:spPr/>
        <p:txBody>
          <a:bodyPr/>
          <a:lstStyle/>
          <a:p>
            <a:r>
              <a:rPr lang="en-US" dirty="0"/>
              <a:t>Y </a:t>
            </a:r>
            <a:r>
              <a:rPr lang="en-US" dirty="0" err="1"/>
              <a:t>Tho</a:t>
            </a:r>
            <a:r>
              <a:rPr lang="en-US" dirty="0"/>
              <a:t>?</a:t>
            </a:r>
          </a:p>
        </p:txBody>
      </p:sp>
      <p:pic>
        <p:nvPicPr>
          <p:cNvPr id="9" name="Picture 8" descr="A white furry animal sitting on a box&#10;&#10;Description automatically generated">
            <a:extLst>
              <a:ext uri="{FF2B5EF4-FFF2-40B4-BE49-F238E27FC236}">
                <a16:creationId xmlns:a16="http://schemas.microsoft.com/office/drawing/2014/main" id="{CD84641F-C98E-FD1C-A092-E8EF0C7912B1}"/>
              </a:ext>
            </a:extLst>
          </p:cNvPr>
          <p:cNvPicPr>
            <a:picLocks noChangeAspect="1"/>
          </p:cNvPicPr>
          <p:nvPr/>
        </p:nvPicPr>
        <p:blipFill>
          <a:blip r:embed="rId2"/>
          <a:stretch>
            <a:fillRect/>
          </a:stretch>
        </p:blipFill>
        <p:spPr>
          <a:xfrm>
            <a:off x="3566995" y="743878"/>
            <a:ext cx="5710819" cy="5710819"/>
          </a:xfrm>
          <a:prstGeom prst="rect">
            <a:avLst/>
          </a:prstGeom>
        </p:spPr>
      </p:pic>
    </p:spTree>
    <p:extLst>
      <p:ext uri="{BB962C8B-B14F-4D97-AF65-F5344CB8AC3E}">
        <p14:creationId xmlns:p14="http://schemas.microsoft.com/office/powerpoint/2010/main" val="2236636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EC32E5-75A0-5A2F-0F44-C7E7ACB56589}"/>
              </a:ext>
            </a:extLst>
          </p:cNvPr>
          <p:cNvSpPr>
            <a:spLocks noGrp="1"/>
          </p:cNvSpPr>
          <p:nvPr>
            <p:ph idx="1"/>
          </p:nvPr>
        </p:nvSpPr>
        <p:spPr>
          <a:xfrm>
            <a:off x="4888088" y="1825625"/>
            <a:ext cx="6465711" cy="4351338"/>
          </a:xfrm>
        </p:spPr>
        <p:txBody>
          <a:bodyPr/>
          <a:lstStyle/>
          <a:p>
            <a:pPr marL="0" indent="0">
              <a:buNone/>
            </a:pPr>
            <a:r>
              <a:rPr lang="en-US" sz="3200" b="1" dirty="0"/>
              <a:t>Bounded Rationality </a:t>
            </a:r>
          </a:p>
          <a:p>
            <a:pPr marL="0" indent="0">
              <a:buNone/>
            </a:pPr>
            <a:r>
              <a:rPr lang="en-US" b="0" i="0" u="none" strike="noStrike" dirty="0">
                <a:effectLst/>
                <a:latin typeface="Times New Roman" panose="02020603050405020304" pitchFamily="18" charset="0"/>
              </a:rPr>
              <a:t>1957a, </a:t>
            </a:r>
            <a:r>
              <a:rPr lang="en-US" b="0" i="1" u="none" strike="noStrike" dirty="0">
                <a:effectLst/>
                <a:latin typeface="Times New Roman" panose="02020603050405020304" pitchFamily="18" charset="0"/>
              </a:rPr>
              <a:t>Administrative Behavior: A Study of Decision-Making Processes in Administrative Organization</a:t>
            </a:r>
            <a:r>
              <a:rPr lang="en-US" b="0" i="0" u="none" strike="noStrike" dirty="0">
                <a:effectLst/>
                <a:latin typeface="Times New Roman" panose="02020603050405020304" pitchFamily="18" charset="0"/>
              </a:rPr>
              <a:t>, second edition, New York: Macmillan.</a:t>
            </a:r>
          </a:p>
          <a:p>
            <a:pPr marL="0" indent="0">
              <a:buNone/>
            </a:pPr>
            <a:endParaRPr lang="en-US" dirty="0">
              <a:latin typeface="Times New Roman" panose="02020603050405020304" pitchFamily="18" charset="0"/>
            </a:endParaRPr>
          </a:p>
          <a:p>
            <a:pPr marL="0" indent="0">
              <a:buNone/>
            </a:pPr>
            <a:r>
              <a:rPr lang="en-US" dirty="0"/>
              <a:t>tl;dr: “Head trunk only hold so much junk”</a:t>
            </a:r>
          </a:p>
        </p:txBody>
      </p:sp>
      <p:pic>
        <p:nvPicPr>
          <p:cNvPr id="4" name="Picture 3">
            <a:extLst>
              <a:ext uri="{FF2B5EF4-FFF2-40B4-BE49-F238E27FC236}">
                <a16:creationId xmlns:a16="http://schemas.microsoft.com/office/drawing/2014/main" id="{5E049103-9C8A-918A-D511-EF84E713C22D}"/>
              </a:ext>
            </a:extLst>
          </p:cNvPr>
          <p:cNvPicPr>
            <a:picLocks noChangeAspect="1"/>
          </p:cNvPicPr>
          <p:nvPr/>
        </p:nvPicPr>
        <p:blipFill>
          <a:blip r:embed="rId2"/>
          <a:stretch>
            <a:fillRect/>
          </a:stretch>
        </p:blipFill>
        <p:spPr>
          <a:xfrm>
            <a:off x="203905" y="192615"/>
            <a:ext cx="4414974" cy="6479117"/>
          </a:xfrm>
          <a:prstGeom prst="rect">
            <a:avLst/>
          </a:prstGeom>
        </p:spPr>
      </p:pic>
    </p:spTree>
    <p:extLst>
      <p:ext uri="{BB962C8B-B14F-4D97-AF65-F5344CB8AC3E}">
        <p14:creationId xmlns:p14="http://schemas.microsoft.com/office/powerpoint/2010/main" val="17648309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2013 - 2022 Theme</Template>
  <TotalTime>635</TotalTime>
  <Words>722</Words>
  <Application>Microsoft Macintosh PowerPoint</Application>
  <PresentationFormat>Widescreen</PresentationFormat>
  <Paragraphs>100</Paragraphs>
  <Slides>40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Calibri Light</vt:lpstr>
      <vt:lpstr>inherit</vt:lpstr>
      <vt:lpstr>Lato</vt:lpstr>
      <vt:lpstr>Merriweather</vt:lpstr>
      <vt:lpstr>Roboto</vt:lpstr>
      <vt:lpstr>Söhne</vt:lpstr>
      <vt:lpstr>Times New Roman</vt:lpstr>
      <vt:lpstr>Office Theme</vt:lpstr>
      <vt:lpstr>James David (JD) Long</vt:lpstr>
      <vt:lpstr>Quick Disclosure: </vt:lpstr>
      <vt:lpstr>PowerPoint Presentation</vt:lpstr>
      <vt:lpstr>PowerPoint Presentation</vt:lpstr>
      <vt:lpstr>PowerPoint Presentation</vt:lpstr>
      <vt:lpstr>PowerPoint Presentation</vt:lpstr>
      <vt:lpstr>Organizational Abstraction</vt:lpstr>
      <vt:lpstr>Y Tho?</vt:lpstr>
      <vt:lpstr>PowerPoint Presentation</vt:lpstr>
      <vt:lpstr>PowerPoint Presentation</vt:lpstr>
      <vt:lpstr>PowerPoint Presentation</vt:lpstr>
      <vt:lpstr>Know your limits…</vt:lpstr>
      <vt:lpstr>PowerPoint Presentation</vt:lpstr>
      <vt:lpstr>Electricity is a fundamental abstraction for computing…   How fast do the electrons flow in our wires?</vt:lpstr>
      <vt:lpstr>PowerPoint Presentation</vt:lpstr>
      <vt:lpstr>PowerPoint Presentation</vt:lpstr>
      <vt:lpstr>How fast do the electrons flow in our wires?       8 cm per hour  We conflate electromagnetic fields with electron movement </vt:lpstr>
      <vt:lpstr>https://bit.ly/jdl-electron</vt:lpstr>
      <vt:lpstr>Why do many of us not know this?</vt:lpstr>
      <vt:lpstr>Why do many of us not know this?</vt:lpstr>
      <vt:lpstr>To understand abstractions we build mental models.   Often we use metaphors.   Often WRONG metaphors.</vt:lpstr>
      <vt:lpstr>What if our mental model is wrong and it DOES matter?</vt:lpstr>
      <vt:lpstr>Let’s talk about floating point math</vt:lpstr>
      <vt:lpstr>Addition and Multiplication are Associative</vt:lpstr>
      <vt:lpstr>PowerPoint Presentation</vt:lpstr>
      <vt:lpstr>PowerPoint Presentation</vt:lpstr>
      <vt:lpstr>PowerPoint Presentation</vt:lpstr>
      <vt:lpstr>Most of us are NOT computer scientists</vt:lpstr>
      <vt:lpstr>What about organizational abstraction fails?</vt:lpstr>
      <vt:lpstr>Org Abstraction Leakage:</vt:lpstr>
      <vt:lpstr>General Evidence of Leaking Abstractions?</vt:lpstr>
      <vt:lpstr>It’s Like Beer…</vt:lpstr>
      <vt:lpstr>A Little History:  Drew Conway’s Venn Diagram 2010</vt:lpstr>
      <vt:lpstr>JD’s Assertion 1:</vt:lpstr>
      <vt:lpstr>JD’s Assertion 2:</vt:lpstr>
      <vt:lpstr>JD’s Assertion 3:</vt:lpstr>
      <vt:lpstr>80-16-4 </vt:lpstr>
      <vt:lpstr>Multiple Abstractions is a High Empathy Move</vt:lpstr>
      <vt:lpstr>Big Idea Recap: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James David (JD) Long</dc:title>
  <dc:creator>Long, James</dc:creator>
  <cp:lastModifiedBy>Long, James</cp:lastModifiedBy>
  <cp:revision>12</cp:revision>
  <dcterms:created xsi:type="dcterms:W3CDTF">2023-09-19T13:40:29Z</dcterms:created>
  <dcterms:modified xsi:type="dcterms:W3CDTF">2023-09-20T03:35:20Z</dcterms:modified>
</cp:coreProperties>
</file>